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1"/>
  </p:notesMasterIdLst>
  <p:sldIdLst>
    <p:sldId id="256" r:id="rId2"/>
    <p:sldId id="259" r:id="rId3"/>
    <p:sldId id="260" r:id="rId4"/>
    <p:sldId id="331" r:id="rId5"/>
    <p:sldId id="261" r:id="rId6"/>
    <p:sldId id="262" r:id="rId7"/>
    <p:sldId id="267" r:id="rId8"/>
    <p:sldId id="263" r:id="rId9"/>
    <p:sldId id="264" r:id="rId10"/>
    <p:sldId id="265" r:id="rId11"/>
    <p:sldId id="266" r:id="rId12"/>
    <p:sldId id="269" r:id="rId13"/>
    <p:sldId id="268" r:id="rId14"/>
    <p:sldId id="270" r:id="rId15"/>
    <p:sldId id="271" r:id="rId16"/>
    <p:sldId id="272" r:id="rId17"/>
    <p:sldId id="273" r:id="rId18"/>
    <p:sldId id="274" r:id="rId19"/>
    <p:sldId id="275" r:id="rId20"/>
    <p:sldId id="277" r:id="rId21"/>
    <p:sldId id="278" r:id="rId22"/>
    <p:sldId id="276" r:id="rId23"/>
    <p:sldId id="279" r:id="rId24"/>
    <p:sldId id="280" r:id="rId25"/>
    <p:sldId id="282" r:id="rId26"/>
    <p:sldId id="281" r:id="rId27"/>
    <p:sldId id="283" r:id="rId28"/>
    <p:sldId id="284" r:id="rId29"/>
    <p:sldId id="288" r:id="rId30"/>
    <p:sldId id="285" r:id="rId31"/>
    <p:sldId id="290" r:id="rId32"/>
    <p:sldId id="293" r:id="rId33"/>
    <p:sldId id="329" r:id="rId34"/>
    <p:sldId id="286" r:id="rId35"/>
    <p:sldId id="332" r:id="rId36"/>
    <p:sldId id="297" r:id="rId37"/>
    <p:sldId id="295" r:id="rId38"/>
    <p:sldId id="296" r:id="rId39"/>
    <p:sldId id="298" r:id="rId40"/>
    <p:sldId id="301" r:id="rId41"/>
    <p:sldId id="300" r:id="rId42"/>
    <p:sldId id="302" r:id="rId43"/>
    <p:sldId id="303" r:id="rId44"/>
    <p:sldId id="308" r:id="rId45"/>
    <p:sldId id="304" r:id="rId46"/>
    <p:sldId id="305" r:id="rId47"/>
    <p:sldId id="306" r:id="rId48"/>
    <p:sldId id="310" r:id="rId49"/>
    <p:sldId id="311" r:id="rId50"/>
    <p:sldId id="313" r:id="rId51"/>
    <p:sldId id="315" r:id="rId52"/>
    <p:sldId id="314" r:id="rId53"/>
    <p:sldId id="316" r:id="rId54"/>
    <p:sldId id="317" r:id="rId55"/>
    <p:sldId id="320" r:id="rId56"/>
    <p:sldId id="324" r:id="rId57"/>
    <p:sldId id="327" r:id="rId58"/>
    <p:sldId id="326" r:id="rId59"/>
    <p:sldId id="330"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9C9C"/>
    <a:srgbClr val="B488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6840" autoAdjust="0"/>
  </p:normalViewPr>
  <p:slideViewPr>
    <p:cSldViewPr snapToGrid="0">
      <p:cViewPr>
        <p:scale>
          <a:sx n="76" d="100"/>
          <a:sy n="76" d="100"/>
        </p:scale>
        <p:origin x="180" y="64"/>
      </p:cViewPr>
      <p:guideLst/>
    </p:cSldViewPr>
  </p:slideViewPr>
  <p:outlineViewPr>
    <p:cViewPr>
      <p:scale>
        <a:sx n="33" d="100"/>
        <a:sy n="33" d="100"/>
      </p:scale>
      <p:origin x="0" y="-18084"/>
    </p:cViewPr>
  </p:outlineViewPr>
  <p:notesTextViewPr>
    <p:cViewPr>
      <p:scale>
        <a:sx n="3" d="2"/>
        <a:sy n="3" d="2"/>
      </p:scale>
      <p:origin x="0" y="0"/>
    </p:cViewPr>
  </p:notesTextViewPr>
  <p:notesViewPr>
    <p:cSldViewPr snapToGrid="0">
      <p:cViewPr varScale="1">
        <p:scale>
          <a:sx n="100" d="100"/>
          <a:sy n="100" d="100"/>
        </p:scale>
        <p:origin x="3552" y="-81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bblewhip Yin" userId="af0f2139e97ee190" providerId="LiveId" clId="{3FC4E42B-58CA-476A-A190-CC095CC5C06B}"/>
    <pc:docChg chg="undo custSel addSld delSld modSld sldOrd">
      <pc:chgData name="Bubblewhip Yin" userId="af0f2139e97ee190" providerId="LiveId" clId="{3FC4E42B-58CA-476A-A190-CC095CC5C06B}" dt="2022-08-10T04:50:51.323" v="5626" actId="20577"/>
      <pc:docMkLst>
        <pc:docMk/>
      </pc:docMkLst>
      <pc:sldChg chg="addSp delSp modSp mod">
        <pc:chgData name="Bubblewhip Yin" userId="af0f2139e97ee190" providerId="LiveId" clId="{3FC4E42B-58CA-476A-A190-CC095CC5C06B}" dt="2022-08-09T04:28:50.359" v="4858" actId="20577"/>
        <pc:sldMkLst>
          <pc:docMk/>
          <pc:sldMk cId="566374455" sldId="256"/>
        </pc:sldMkLst>
        <pc:spChg chg="mod">
          <ac:chgData name="Bubblewhip Yin" userId="af0f2139e97ee190" providerId="LiveId" clId="{3FC4E42B-58CA-476A-A190-CC095CC5C06B}" dt="2022-08-05T06:02:37.590" v="4817" actId="20577"/>
          <ac:spMkLst>
            <pc:docMk/>
            <pc:sldMk cId="566374455" sldId="256"/>
            <ac:spMk id="2" creationId="{4964E6B4-98CE-68BE-F5BE-160F355583A3}"/>
          </ac:spMkLst>
        </pc:spChg>
        <pc:spChg chg="mod">
          <ac:chgData name="Bubblewhip Yin" userId="af0f2139e97ee190" providerId="LiveId" clId="{3FC4E42B-58CA-476A-A190-CC095CC5C06B}" dt="2022-08-09T04:28:50.359" v="4858" actId="20577"/>
          <ac:spMkLst>
            <pc:docMk/>
            <pc:sldMk cId="566374455" sldId="256"/>
            <ac:spMk id="4" creationId="{5A581351-DF77-2ED2-A8D9-80A75CFB100D}"/>
          </ac:spMkLst>
        </pc:spChg>
        <pc:spChg chg="add del">
          <ac:chgData name="Bubblewhip Yin" userId="af0f2139e97ee190" providerId="LiveId" clId="{3FC4E42B-58CA-476A-A190-CC095CC5C06B}" dt="2022-08-05T05:30:51.182" v="4611" actId="22"/>
          <ac:spMkLst>
            <pc:docMk/>
            <pc:sldMk cId="566374455" sldId="256"/>
            <ac:spMk id="5" creationId="{EE58FE49-3ABD-12FC-F9D2-9B0FC2492E70}"/>
          </ac:spMkLst>
        </pc:spChg>
        <pc:picChg chg="add mod">
          <ac:chgData name="Bubblewhip Yin" userId="af0f2139e97ee190" providerId="LiveId" clId="{3FC4E42B-58CA-476A-A190-CC095CC5C06B}" dt="2022-08-05T05:30:58.648" v="4615" actId="1076"/>
          <ac:picMkLst>
            <pc:docMk/>
            <pc:sldMk cId="566374455" sldId="256"/>
            <ac:picMk id="7" creationId="{47674058-3237-A67A-1614-4C713EE82D9D}"/>
          </ac:picMkLst>
        </pc:picChg>
      </pc:sldChg>
      <pc:sldChg chg="modSp del mod addAnim delAnim">
        <pc:chgData name="Bubblewhip Yin" userId="af0f2139e97ee190" providerId="LiveId" clId="{3FC4E42B-58CA-476A-A190-CC095CC5C06B}" dt="2022-08-02T06:52:32.639" v="3678" actId="47"/>
        <pc:sldMkLst>
          <pc:docMk/>
          <pc:sldMk cId="2612029720" sldId="257"/>
        </pc:sldMkLst>
        <pc:spChg chg="mod">
          <ac:chgData name="Bubblewhip Yin" userId="af0f2139e97ee190" providerId="LiveId" clId="{3FC4E42B-58CA-476A-A190-CC095CC5C06B}" dt="2022-08-02T06:52:23.192" v="3677" actId="21"/>
          <ac:spMkLst>
            <pc:docMk/>
            <pc:sldMk cId="2612029720" sldId="257"/>
            <ac:spMk id="3" creationId="{C3848A14-FB1D-4436-AED7-4101F88C22A3}"/>
          </ac:spMkLst>
        </pc:spChg>
      </pc:sldChg>
      <pc:sldChg chg="modAnim">
        <pc:chgData name="Bubblewhip Yin" userId="af0f2139e97ee190" providerId="LiveId" clId="{3FC4E42B-58CA-476A-A190-CC095CC5C06B}" dt="2022-08-05T04:39:22.922" v="3684"/>
        <pc:sldMkLst>
          <pc:docMk/>
          <pc:sldMk cId="929499737" sldId="259"/>
        </pc:sldMkLst>
      </pc:sldChg>
      <pc:sldChg chg="modAnim">
        <pc:chgData name="Bubblewhip Yin" userId="af0f2139e97ee190" providerId="LiveId" clId="{3FC4E42B-58CA-476A-A190-CC095CC5C06B}" dt="2022-08-05T04:39:44.742" v="3687"/>
        <pc:sldMkLst>
          <pc:docMk/>
          <pc:sldMk cId="781811044" sldId="260"/>
        </pc:sldMkLst>
      </pc:sldChg>
      <pc:sldChg chg="modSp mod modAnim">
        <pc:chgData name="Bubblewhip Yin" userId="af0f2139e97ee190" providerId="LiveId" clId="{3FC4E42B-58CA-476A-A190-CC095CC5C06B}" dt="2022-08-05T05:31:43.666" v="4619" actId="1076"/>
        <pc:sldMkLst>
          <pc:docMk/>
          <pc:sldMk cId="2428286460" sldId="261"/>
        </pc:sldMkLst>
        <pc:spChg chg="mod">
          <ac:chgData name="Bubblewhip Yin" userId="af0f2139e97ee190" providerId="LiveId" clId="{3FC4E42B-58CA-476A-A190-CC095CC5C06B}" dt="2022-08-05T05:31:38.225" v="4616" actId="14100"/>
          <ac:spMkLst>
            <pc:docMk/>
            <pc:sldMk cId="2428286460" sldId="261"/>
            <ac:spMk id="3" creationId="{C326389B-BD9D-2EAE-C830-54E7BDDC3051}"/>
          </ac:spMkLst>
        </pc:spChg>
        <pc:picChg chg="mod">
          <ac:chgData name="Bubblewhip Yin" userId="af0f2139e97ee190" providerId="LiveId" clId="{3FC4E42B-58CA-476A-A190-CC095CC5C06B}" dt="2022-08-05T05:31:43.666" v="4619" actId="1076"/>
          <ac:picMkLst>
            <pc:docMk/>
            <pc:sldMk cId="2428286460" sldId="261"/>
            <ac:picMk id="7" creationId="{BAF7D665-C77F-FFAD-358C-FB747ECBB88F}"/>
          </ac:picMkLst>
        </pc:picChg>
      </pc:sldChg>
      <pc:sldChg chg="modAnim">
        <pc:chgData name="Bubblewhip Yin" userId="af0f2139e97ee190" providerId="LiveId" clId="{3FC4E42B-58CA-476A-A190-CC095CC5C06B}" dt="2022-08-05T04:40:01.777" v="3691"/>
        <pc:sldMkLst>
          <pc:docMk/>
          <pc:sldMk cId="1823463474" sldId="262"/>
        </pc:sldMkLst>
      </pc:sldChg>
      <pc:sldChg chg="modAnim">
        <pc:chgData name="Bubblewhip Yin" userId="af0f2139e97ee190" providerId="LiveId" clId="{3FC4E42B-58CA-476A-A190-CC095CC5C06B}" dt="2022-08-05T04:44:30.451" v="3698"/>
        <pc:sldMkLst>
          <pc:docMk/>
          <pc:sldMk cId="2705753040" sldId="263"/>
        </pc:sldMkLst>
      </pc:sldChg>
      <pc:sldChg chg="addSp delSp modSp mod modAnim">
        <pc:chgData name="Bubblewhip Yin" userId="af0f2139e97ee190" providerId="LiveId" clId="{3FC4E42B-58CA-476A-A190-CC095CC5C06B}" dt="2022-08-05T05:33:49.993" v="4630" actId="1076"/>
        <pc:sldMkLst>
          <pc:docMk/>
          <pc:sldMk cId="3184911727" sldId="264"/>
        </pc:sldMkLst>
        <pc:picChg chg="mod">
          <ac:chgData name="Bubblewhip Yin" userId="af0f2139e97ee190" providerId="LiveId" clId="{3FC4E42B-58CA-476A-A190-CC095CC5C06B}" dt="2022-08-05T05:33:47.291" v="4629" actId="14100"/>
          <ac:picMkLst>
            <pc:docMk/>
            <pc:sldMk cId="3184911727" sldId="264"/>
            <ac:picMk id="33" creationId="{AED94329-0B49-3D98-864C-6904630F2B7F}"/>
          </ac:picMkLst>
        </pc:picChg>
        <pc:cxnChg chg="add del mod">
          <ac:chgData name="Bubblewhip Yin" userId="af0f2139e97ee190" providerId="LiveId" clId="{3FC4E42B-58CA-476A-A190-CC095CC5C06B}" dt="2022-08-02T06:39:52.133" v="3513" actId="21"/>
          <ac:cxnSpMkLst>
            <pc:docMk/>
            <pc:sldMk cId="3184911727" sldId="264"/>
            <ac:cxnSpMk id="9" creationId="{2C2B87F6-87FD-B703-B6E0-764BA70E4E5A}"/>
          </ac:cxnSpMkLst>
        </pc:cxnChg>
        <pc:cxnChg chg="add mod">
          <ac:chgData name="Bubblewhip Yin" userId="af0f2139e97ee190" providerId="LiveId" clId="{3FC4E42B-58CA-476A-A190-CC095CC5C06B}" dt="2022-08-02T06:40:04.619" v="3516" actId="1582"/>
          <ac:cxnSpMkLst>
            <pc:docMk/>
            <pc:sldMk cId="3184911727" sldId="264"/>
            <ac:cxnSpMk id="12" creationId="{BD0B1784-BA8A-FFF4-9BFC-1B3C10100D72}"/>
          </ac:cxnSpMkLst>
        </pc:cxnChg>
        <pc:cxnChg chg="add mod">
          <ac:chgData name="Bubblewhip Yin" userId="af0f2139e97ee190" providerId="LiveId" clId="{3FC4E42B-58CA-476A-A190-CC095CC5C06B}" dt="2022-08-02T06:40:08.131" v="3518" actId="1076"/>
          <ac:cxnSpMkLst>
            <pc:docMk/>
            <pc:sldMk cId="3184911727" sldId="264"/>
            <ac:cxnSpMk id="13" creationId="{6DBBC35A-3E18-F45B-D6F8-33209054A793}"/>
          </ac:cxnSpMkLst>
        </pc:cxnChg>
        <pc:cxnChg chg="add mod">
          <ac:chgData name="Bubblewhip Yin" userId="af0f2139e97ee190" providerId="LiveId" clId="{3FC4E42B-58CA-476A-A190-CC095CC5C06B}" dt="2022-08-05T05:33:49.993" v="4630" actId="1076"/>
          <ac:cxnSpMkLst>
            <pc:docMk/>
            <pc:sldMk cId="3184911727" sldId="264"/>
            <ac:cxnSpMk id="14" creationId="{A786DBD9-7957-838F-A60A-D4BEE5816DCA}"/>
          </ac:cxnSpMkLst>
        </pc:cxnChg>
        <pc:cxnChg chg="add mod">
          <ac:chgData name="Bubblewhip Yin" userId="af0f2139e97ee190" providerId="LiveId" clId="{3FC4E42B-58CA-476A-A190-CC095CC5C06B}" dt="2022-08-02T06:40:17.008" v="3523" actId="14100"/>
          <ac:cxnSpMkLst>
            <pc:docMk/>
            <pc:sldMk cId="3184911727" sldId="264"/>
            <ac:cxnSpMk id="15" creationId="{69052665-5DD4-C834-027B-C0B1B42B9511}"/>
          </ac:cxnSpMkLst>
        </pc:cxnChg>
      </pc:sldChg>
      <pc:sldChg chg="addSp modSp mod modAnim">
        <pc:chgData name="Bubblewhip Yin" userId="af0f2139e97ee190" providerId="LiveId" clId="{3FC4E42B-58CA-476A-A190-CC095CC5C06B}" dt="2022-08-05T05:34:37.575" v="4636" actId="14100"/>
        <pc:sldMkLst>
          <pc:docMk/>
          <pc:sldMk cId="2255390191" sldId="265"/>
        </pc:sldMkLst>
        <pc:picChg chg="mod">
          <ac:chgData name="Bubblewhip Yin" userId="af0f2139e97ee190" providerId="LiveId" clId="{3FC4E42B-58CA-476A-A190-CC095CC5C06B}" dt="2022-08-05T05:34:37.575" v="4636" actId="14100"/>
          <ac:picMkLst>
            <pc:docMk/>
            <pc:sldMk cId="2255390191" sldId="265"/>
            <ac:picMk id="11" creationId="{4AD3C190-7B31-0123-8A8A-3F7B9806DD16}"/>
          </ac:picMkLst>
        </pc:picChg>
        <pc:cxnChg chg="add mod">
          <ac:chgData name="Bubblewhip Yin" userId="af0f2139e97ee190" providerId="LiveId" clId="{3FC4E42B-58CA-476A-A190-CC095CC5C06B}" dt="2022-08-02T06:40:31.542" v="3526" actId="14100"/>
          <ac:cxnSpMkLst>
            <pc:docMk/>
            <pc:sldMk cId="2255390191" sldId="265"/>
            <ac:cxnSpMk id="8" creationId="{F7A3FFA9-B88E-B0F2-DABE-EEC351A2B140}"/>
          </ac:cxnSpMkLst>
        </pc:cxnChg>
        <pc:cxnChg chg="add mod">
          <ac:chgData name="Bubblewhip Yin" userId="af0f2139e97ee190" providerId="LiveId" clId="{3FC4E42B-58CA-476A-A190-CC095CC5C06B}" dt="2022-08-02T06:40:34.906" v="3529" actId="14100"/>
          <ac:cxnSpMkLst>
            <pc:docMk/>
            <pc:sldMk cId="2255390191" sldId="265"/>
            <ac:cxnSpMk id="10" creationId="{B1F42924-F25D-65CE-36D4-DC920C3DE407}"/>
          </ac:cxnSpMkLst>
        </pc:cxnChg>
        <pc:cxnChg chg="add mod">
          <ac:chgData name="Bubblewhip Yin" userId="af0f2139e97ee190" providerId="LiveId" clId="{3FC4E42B-58CA-476A-A190-CC095CC5C06B}" dt="2022-08-02T06:40:40.322" v="3532" actId="14100"/>
          <ac:cxnSpMkLst>
            <pc:docMk/>
            <pc:sldMk cId="2255390191" sldId="265"/>
            <ac:cxnSpMk id="12" creationId="{260378D1-9E99-9FE7-C781-7EB761FA8F42}"/>
          </ac:cxnSpMkLst>
        </pc:cxnChg>
        <pc:cxnChg chg="add mod">
          <ac:chgData name="Bubblewhip Yin" userId="af0f2139e97ee190" providerId="LiveId" clId="{3FC4E42B-58CA-476A-A190-CC095CC5C06B}" dt="2022-08-02T06:40:44.934" v="3535" actId="14100"/>
          <ac:cxnSpMkLst>
            <pc:docMk/>
            <pc:sldMk cId="2255390191" sldId="265"/>
            <ac:cxnSpMk id="14" creationId="{C11726F7-71AC-7628-F330-5CA81AE37868}"/>
          </ac:cxnSpMkLst>
        </pc:cxnChg>
      </pc:sldChg>
      <pc:sldChg chg="modAnim">
        <pc:chgData name="Bubblewhip Yin" userId="af0f2139e97ee190" providerId="LiveId" clId="{3FC4E42B-58CA-476A-A190-CC095CC5C06B}" dt="2022-08-05T04:45:57.427" v="3708"/>
        <pc:sldMkLst>
          <pc:docMk/>
          <pc:sldMk cId="2607401630" sldId="266"/>
        </pc:sldMkLst>
      </pc:sldChg>
      <pc:sldChg chg="modSp modAnim">
        <pc:chgData name="Bubblewhip Yin" userId="af0f2139e97ee190" providerId="LiveId" clId="{3FC4E42B-58CA-476A-A190-CC095CC5C06B}" dt="2022-08-09T04:31:25.187" v="4859" actId="20577"/>
        <pc:sldMkLst>
          <pc:docMk/>
          <pc:sldMk cId="2327468716" sldId="267"/>
        </pc:sldMkLst>
        <pc:spChg chg="mod">
          <ac:chgData name="Bubblewhip Yin" userId="af0f2139e97ee190" providerId="LiveId" clId="{3FC4E42B-58CA-476A-A190-CC095CC5C06B}" dt="2022-08-09T04:31:25.187" v="4859" actId="20577"/>
          <ac:spMkLst>
            <pc:docMk/>
            <pc:sldMk cId="2327468716" sldId="267"/>
            <ac:spMk id="3" creationId="{1B08DE59-7564-8A13-B811-51D6E09B98AF}"/>
          </ac:spMkLst>
        </pc:spChg>
      </pc:sldChg>
      <pc:sldChg chg="addSp modSp mod modAnim">
        <pc:chgData name="Bubblewhip Yin" userId="af0f2139e97ee190" providerId="LiveId" clId="{3FC4E42B-58CA-476A-A190-CC095CC5C06B}" dt="2022-08-05T05:37:24.455" v="4656"/>
        <pc:sldMkLst>
          <pc:docMk/>
          <pc:sldMk cId="1941884876" sldId="268"/>
        </pc:sldMkLst>
        <pc:spChg chg="add mod">
          <ac:chgData name="Bubblewhip Yin" userId="af0f2139e97ee190" providerId="LiveId" clId="{3FC4E42B-58CA-476A-A190-CC095CC5C06B}" dt="2022-08-02T06:41:56.785" v="3560" actId="1076"/>
          <ac:spMkLst>
            <pc:docMk/>
            <pc:sldMk cId="1941884876" sldId="268"/>
            <ac:spMk id="3" creationId="{4BF4930B-1CD4-FC06-7A41-E4B50B3073D8}"/>
          </ac:spMkLst>
        </pc:spChg>
        <pc:picChg chg="mod">
          <ac:chgData name="Bubblewhip Yin" userId="af0f2139e97ee190" providerId="LiveId" clId="{3FC4E42B-58CA-476A-A190-CC095CC5C06B}" dt="2022-08-05T05:36:52.707" v="4653" actId="1076"/>
          <ac:picMkLst>
            <pc:docMk/>
            <pc:sldMk cId="1941884876" sldId="268"/>
            <ac:picMk id="19" creationId="{2E909DCA-0832-02AC-8636-29BA6585FF1F}"/>
          </ac:picMkLst>
        </pc:picChg>
        <pc:cxnChg chg="add mod">
          <ac:chgData name="Bubblewhip Yin" userId="af0f2139e97ee190" providerId="LiveId" clId="{3FC4E42B-58CA-476A-A190-CC095CC5C06B}" dt="2022-08-02T06:42:02.398" v="3562" actId="14100"/>
          <ac:cxnSpMkLst>
            <pc:docMk/>
            <pc:sldMk cId="1941884876" sldId="268"/>
            <ac:cxnSpMk id="9" creationId="{51C55C6F-06EC-64C4-0C0B-500A3ACD5265}"/>
          </ac:cxnSpMkLst>
        </pc:cxnChg>
        <pc:cxnChg chg="add mod">
          <ac:chgData name="Bubblewhip Yin" userId="af0f2139e97ee190" providerId="LiveId" clId="{3FC4E42B-58CA-476A-A190-CC095CC5C06B}" dt="2022-08-02T06:42:05.462" v="3564" actId="1076"/>
          <ac:cxnSpMkLst>
            <pc:docMk/>
            <pc:sldMk cId="1941884876" sldId="268"/>
            <ac:cxnSpMk id="15" creationId="{4407F2F0-09F8-7E44-BE70-8F384F6B6AA2}"/>
          </ac:cxnSpMkLst>
        </pc:cxnChg>
      </pc:sldChg>
      <pc:sldChg chg="addSp modSp mod modAnim">
        <pc:chgData name="Bubblewhip Yin" userId="af0f2139e97ee190" providerId="LiveId" clId="{3FC4E42B-58CA-476A-A190-CC095CC5C06B}" dt="2022-08-05T05:35:46.591" v="4646"/>
        <pc:sldMkLst>
          <pc:docMk/>
          <pc:sldMk cId="1946448342" sldId="269"/>
        </pc:sldMkLst>
        <pc:cxnChg chg="add mod">
          <ac:chgData name="Bubblewhip Yin" userId="af0f2139e97ee190" providerId="LiveId" clId="{3FC4E42B-58CA-476A-A190-CC095CC5C06B}" dt="2022-08-02T06:40:53.705" v="3538" actId="14100"/>
          <ac:cxnSpMkLst>
            <pc:docMk/>
            <pc:sldMk cId="1946448342" sldId="269"/>
            <ac:cxnSpMk id="10" creationId="{2E4E6A81-8729-5B39-CC4F-7B4E1002802C}"/>
          </ac:cxnSpMkLst>
        </pc:cxnChg>
        <pc:cxnChg chg="add mod">
          <ac:chgData name="Bubblewhip Yin" userId="af0f2139e97ee190" providerId="LiveId" clId="{3FC4E42B-58CA-476A-A190-CC095CC5C06B}" dt="2022-08-02T06:40:57.878" v="3541" actId="14100"/>
          <ac:cxnSpMkLst>
            <pc:docMk/>
            <pc:sldMk cId="1946448342" sldId="269"/>
            <ac:cxnSpMk id="12" creationId="{E43BA591-B01A-65BF-6647-C607437E0588}"/>
          </ac:cxnSpMkLst>
        </pc:cxnChg>
        <pc:cxnChg chg="add mod">
          <ac:chgData name="Bubblewhip Yin" userId="af0f2139e97ee190" providerId="LiveId" clId="{3FC4E42B-58CA-476A-A190-CC095CC5C06B}" dt="2022-08-02T06:41:01.559" v="3544" actId="14100"/>
          <ac:cxnSpMkLst>
            <pc:docMk/>
            <pc:sldMk cId="1946448342" sldId="269"/>
            <ac:cxnSpMk id="14" creationId="{93262181-F919-955D-7AB8-2058776A641B}"/>
          </ac:cxnSpMkLst>
        </pc:cxnChg>
        <pc:cxnChg chg="add mod">
          <ac:chgData name="Bubblewhip Yin" userId="af0f2139e97ee190" providerId="LiveId" clId="{3FC4E42B-58CA-476A-A190-CC095CC5C06B}" dt="2022-08-02T06:41:03.803" v="3546" actId="1076"/>
          <ac:cxnSpMkLst>
            <pc:docMk/>
            <pc:sldMk cId="1946448342" sldId="269"/>
            <ac:cxnSpMk id="16" creationId="{9B3D2990-5BD7-D279-8D0E-241CE1F490E2}"/>
          </ac:cxnSpMkLst>
        </pc:cxnChg>
        <pc:cxnChg chg="add mod">
          <ac:chgData name="Bubblewhip Yin" userId="af0f2139e97ee190" providerId="LiveId" clId="{3FC4E42B-58CA-476A-A190-CC095CC5C06B}" dt="2022-08-02T06:41:07.458" v="3548" actId="1076"/>
          <ac:cxnSpMkLst>
            <pc:docMk/>
            <pc:sldMk cId="1946448342" sldId="269"/>
            <ac:cxnSpMk id="18" creationId="{84540A54-15EC-A01A-8946-F35570E104AB}"/>
          </ac:cxnSpMkLst>
        </pc:cxnChg>
      </pc:sldChg>
      <pc:sldChg chg="modSp mod modAnim">
        <pc:chgData name="Bubblewhip Yin" userId="af0f2139e97ee190" providerId="LiveId" clId="{3FC4E42B-58CA-476A-A190-CC095CC5C06B}" dt="2022-08-05T05:38:49.340" v="4715"/>
        <pc:sldMkLst>
          <pc:docMk/>
          <pc:sldMk cId="2905703112" sldId="270"/>
        </pc:sldMkLst>
        <pc:spChg chg="mod">
          <ac:chgData name="Bubblewhip Yin" userId="af0f2139e97ee190" providerId="LiveId" clId="{3FC4E42B-58CA-476A-A190-CC095CC5C06B}" dt="2022-08-05T05:38:33.956" v="4712" actId="20577"/>
          <ac:spMkLst>
            <pc:docMk/>
            <pc:sldMk cId="2905703112" sldId="270"/>
            <ac:spMk id="10" creationId="{1B6D51E8-C511-F6B3-FD8D-858EA3A94C2B}"/>
          </ac:spMkLst>
        </pc:spChg>
        <pc:spChg chg="mod">
          <ac:chgData name="Bubblewhip Yin" userId="af0f2139e97ee190" providerId="LiveId" clId="{3FC4E42B-58CA-476A-A190-CC095CC5C06B}" dt="2022-08-05T05:38:49.340" v="4715"/>
          <ac:spMkLst>
            <pc:docMk/>
            <pc:sldMk cId="2905703112" sldId="270"/>
            <ac:spMk id="14" creationId="{2E79E349-CD1A-600D-35B8-2F5BA6362A8D}"/>
          </ac:spMkLst>
        </pc:spChg>
      </pc:sldChg>
      <pc:sldChg chg="modAnim">
        <pc:chgData name="Bubblewhip Yin" userId="af0f2139e97ee190" providerId="LiveId" clId="{3FC4E42B-58CA-476A-A190-CC095CC5C06B}" dt="2022-08-05T04:47:43.900" v="3723"/>
        <pc:sldMkLst>
          <pc:docMk/>
          <pc:sldMk cId="4246276270" sldId="271"/>
        </pc:sldMkLst>
      </pc:sldChg>
      <pc:sldChg chg="modSp mod modAnim">
        <pc:chgData name="Bubblewhip Yin" userId="af0f2139e97ee190" providerId="LiveId" clId="{3FC4E42B-58CA-476A-A190-CC095CC5C06B}" dt="2022-08-05T05:40:14.942" v="4763" actId="20577"/>
        <pc:sldMkLst>
          <pc:docMk/>
          <pc:sldMk cId="534982198" sldId="272"/>
        </pc:sldMkLst>
        <pc:spChg chg="mod">
          <ac:chgData name="Bubblewhip Yin" userId="af0f2139e97ee190" providerId="LiveId" clId="{3FC4E42B-58CA-476A-A190-CC095CC5C06B}" dt="2022-08-05T05:40:14.942" v="4763" actId="20577"/>
          <ac:spMkLst>
            <pc:docMk/>
            <pc:sldMk cId="534982198" sldId="272"/>
            <ac:spMk id="3" creationId="{703BD1E9-C185-DB3E-8D50-43D740517582}"/>
          </ac:spMkLst>
        </pc:spChg>
      </pc:sldChg>
      <pc:sldChg chg="modSp modAnim">
        <pc:chgData name="Bubblewhip Yin" userId="af0f2139e97ee190" providerId="LiveId" clId="{3FC4E42B-58CA-476A-A190-CC095CC5C06B}" dt="2022-08-05T05:41:07.956" v="4766" actId="20577"/>
        <pc:sldMkLst>
          <pc:docMk/>
          <pc:sldMk cId="1232274312" sldId="273"/>
        </pc:sldMkLst>
        <pc:spChg chg="mod">
          <ac:chgData name="Bubblewhip Yin" userId="af0f2139e97ee190" providerId="LiveId" clId="{3FC4E42B-58CA-476A-A190-CC095CC5C06B}" dt="2022-08-05T05:41:07.956" v="4766" actId="20577"/>
          <ac:spMkLst>
            <pc:docMk/>
            <pc:sldMk cId="1232274312" sldId="273"/>
            <ac:spMk id="3" creationId="{6B891F57-0EA1-049B-6C40-411243C84972}"/>
          </ac:spMkLst>
        </pc:spChg>
      </pc:sldChg>
      <pc:sldChg chg="modSp mod modAnim">
        <pc:chgData name="Bubblewhip Yin" userId="af0f2139e97ee190" providerId="LiveId" clId="{3FC4E42B-58CA-476A-A190-CC095CC5C06B}" dt="2022-08-05T05:41:29.531" v="4768"/>
        <pc:sldMkLst>
          <pc:docMk/>
          <pc:sldMk cId="1103736878" sldId="274"/>
        </pc:sldMkLst>
        <pc:spChg chg="mod">
          <ac:chgData name="Bubblewhip Yin" userId="af0f2139e97ee190" providerId="LiveId" clId="{3FC4E42B-58CA-476A-A190-CC095CC5C06B}" dt="2022-08-05T04:49:21.377" v="3738" actId="1076"/>
          <ac:spMkLst>
            <pc:docMk/>
            <pc:sldMk cId="1103736878" sldId="274"/>
            <ac:spMk id="20" creationId="{2FA67E66-9262-1A7B-D866-E9F75B5F2E05}"/>
          </ac:spMkLst>
        </pc:spChg>
        <pc:spChg chg="mod">
          <ac:chgData name="Bubblewhip Yin" userId="af0f2139e97ee190" providerId="LiveId" clId="{3FC4E42B-58CA-476A-A190-CC095CC5C06B}" dt="2022-08-05T04:49:24.434" v="3739" actId="1076"/>
          <ac:spMkLst>
            <pc:docMk/>
            <pc:sldMk cId="1103736878" sldId="274"/>
            <ac:spMk id="21" creationId="{993B00A9-E6E7-119E-082C-7CE4F3A6E5EF}"/>
          </ac:spMkLst>
        </pc:spChg>
        <pc:picChg chg="mod">
          <ac:chgData name="Bubblewhip Yin" userId="af0f2139e97ee190" providerId="LiveId" clId="{3FC4E42B-58CA-476A-A190-CC095CC5C06B}" dt="2022-08-05T04:48:57.234" v="3733" actId="1076"/>
          <ac:picMkLst>
            <pc:docMk/>
            <pc:sldMk cId="1103736878" sldId="274"/>
            <ac:picMk id="18" creationId="{F7C1A648-6DDE-186A-41C8-2CD994AD1ABB}"/>
          </ac:picMkLst>
        </pc:picChg>
      </pc:sldChg>
      <pc:sldChg chg="modAnim">
        <pc:chgData name="Bubblewhip Yin" userId="af0f2139e97ee190" providerId="LiveId" clId="{3FC4E42B-58CA-476A-A190-CC095CC5C06B}" dt="2022-08-05T04:49:52.838" v="3743"/>
        <pc:sldMkLst>
          <pc:docMk/>
          <pc:sldMk cId="405979860" sldId="275"/>
        </pc:sldMkLst>
      </pc:sldChg>
      <pc:sldChg chg="modSp modAnim">
        <pc:chgData name="Bubblewhip Yin" userId="af0f2139e97ee190" providerId="LiveId" clId="{3FC4E42B-58CA-476A-A190-CC095CC5C06B}" dt="2022-08-09T04:53:04.417" v="4877" actId="20577"/>
        <pc:sldMkLst>
          <pc:docMk/>
          <pc:sldMk cId="1658576799" sldId="276"/>
        </pc:sldMkLst>
        <pc:spChg chg="mod">
          <ac:chgData name="Bubblewhip Yin" userId="af0f2139e97ee190" providerId="LiveId" clId="{3FC4E42B-58CA-476A-A190-CC095CC5C06B}" dt="2022-08-09T04:53:04.417" v="4877" actId="20577"/>
          <ac:spMkLst>
            <pc:docMk/>
            <pc:sldMk cId="1658576799" sldId="276"/>
            <ac:spMk id="2" creationId="{0345CDFB-6CE7-4980-9396-0E678EEB38F7}"/>
          </ac:spMkLst>
        </pc:spChg>
      </pc:sldChg>
      <pc:sldChg chg="modSp modAnim">
        <pc:chgData name="Bubblewhip Yin" userId="af0f2139e97ee190" providerId="LiveId" clId="{3FC4E42B-58CA-476A-A190-CC095CC5C06B}" dt="2022-08-05T04:50:32.192" v="3780" actId="313"/>
        <pc:sldMkLst>
          <pc:docMk/>
          <pc:sldMk cId="3682603689" sldId="278"/>
        </pc:sldMkLst>
        <pc:spChg chg="mod">
          <ac:chgData name="Bubblewhip Yin" userId="af0f2139e97ee190" providerId="LiveId" clId="{3FC4E42B-58CA-476A-A190-CC095CC5C06B}" dt="2022-08-05T04:50:32.192" v="3780" actId="313"/>
          <ac:spMkLst>
            <pc:docMk/>
            <pc:sldMk cId="3682603689" sldId="278"/>
            <ac:spMk id="3" creationId="{CED780D5-7D3E-B1D0-BD2F-403F3097D5FD}"/>
          </ac:spMkLst>
        </pc:spChg>
      </pc:sldChg>
      <pc:sldChg chg="modAnim">
        <pc:chgData name="Bubblewhip Yin" userId="af0f2139e97ee190" providerId="LiveId" clId="{3FC4E42B-58CA-476A-A190-CC095CC5C06B}" dt="2022-08-05T04:51:54.687" v="3789"/>
        <pc:sldMkLst>
          <pc:docMk/>
          <pc:sldMk cId="3547544522" sldId="279"/>
        </pc:sldMkLst>
      </pc:sldChg>
      <pc:sldChg chg="modSp mod modAnim">
        <pc:chgData name="Bubblewhip Yin" userId="af0f2139e97ee190" providerId="LiveId" clId="{3FC4E42B-58CA-476A-A190-CC095CC5C06B}" dt="2022-08-05T04:52:56.455" v="3801"/>
        <pc:sldMkLst>
          <pc:docMk/>
          <pc:sldMk cId="3617467708" sldId="280"/>
        </pc:sldMkLst>
        <pc:spChg chg="mod">
          <ac:chgData name="Bubblewhip Yin" userId="af0f2139e97ee190" providerId="LiveId" clId="{3FC4E42B-58CA-476A-A190-CC095CC5C06B}" dt="2022-08-05T04:52:30.673" v="3794" actId="1076"/>
          <ac:spMkLst>
            <pc:docMk/>
            <pc:sldMk cId="3617467708" sldId="280"/>
            <ac:spMk id="11" creationId="{B959C441-C612-1A1C-2CF4-331C8F259D40}"/>
          </ac:spMkLst>
        </pc:spChg>
        <pc:picChg chg="mod">
          <ac:chgData name="Bubblewhip Yin" userId="af0f2139e97ee190" providerId="LiveId" clId="{3FC4E42B-58CA-476A-A190-CC095CC5C06B}" dt="2022-08-05T04:52:28.518" v="3793" actId="1076"/>
          <ac:picMkLst>
            <pc:docMk/>
            <pc:sldMk cId="3617467708" sldId="280"/>
            <ac:picMk id="5" creationId="{7673017C-4A03-69F6-0C8B-BD8A132997AC}"/>
          </ac:picMkLst>
        </pc:picChg>
      </pc:sldChg>
      <pc:sldChg chg="modSp mod modAnim">
        <pc:chgData name="Bubblewhip Yin" userId="af0f2139e97ee190" providerId="LiveId" clId="{3FC4E42B-58CA-476A-A190-CC095CC5C06B}" dt="2022-08-05T04:53:59.624" v="3809" actId="14100"/>
        <pc:sldMkLst>
          <pc:docMk/>
          <pc:sldMk cId="2939774766" sldId="281"/>
        </pc:sldMkLst>
        <pc:picChg chg="mod">
          <ac:chgData name="Bubblewhip Yin" userId="af0f2139e97ee190" providerId="LiveId" clId="{3FC4E42B-58CA-476A-A190-CC095CC5C06B}" dt="2022-08-05T04:53:59.624" v="3809" actId="14100"/>
          <ac:picMkLst>
            <pc:docMk/>
            <pc:sldMk cId="2939774766" sldId="281"/>
            <ac:picMk id="5" creationId="{C19641BE-0DA7-7B1A-C98F-D37FF57F4A29}"/>
          </ac:picMkLst>
        </pc:picChg>
      </pc:sldChg>
      <pc:sldChg chg="modSp mod modAnim">
        <pc:chgData name="Bubblewhip Yin" userId="af0f2139e97ee190" providerId="LiveId" clId="{3FC4E42B-58CA-476A-A190-CC095CC5C06B}" dt="2022-08-05T04:54:22.897" v="3815"/>
        <pc:sldMkLst>
          <pc:docMk/>
          <pc:sldMk cId="2565712059" sldId="283"/>
        </pc:sldMkLst>
        <pc:picChg chg="mod">
          <ac:chgData name="Bubblewhip Yin" userId="af0f2139e97ee190" providerId="LiveId" clId="{3FC4E42B-58CA-476A-A190-CC095CC5C06B}" dt="2022-08-05T04:54:13.398" v="3813" actId="1076"/>
          <ac:picMkLst>
            <pc:docMk/>
            <pc:sldMk cId="2565712059" sldId="283"/>
            <ac:picMk id="4" creationId="{7EAE0F05-596B-D825-54BD-EFCC134FD509}"/>
          </ac:picMkLst>
        </pc:picChg>
      </pc:sldChg>
      <pc:sldChg chg="modSp mod modAnim">
        <pc:chgData name="Bubblewhip Yin" userId="af0f2139e97ee190" providerId="LiveId" clId="{3FC4E42B-58CA-476A-A190-CC095CC5C06B}" dt="2022-08-05T04:55:20.875" v="3824"/>
        <pc:sldMkLst>
          <pc:docMk/>
          <pc:sldMk cId="981429463" sldId="284"/>
        </pc:sldMkLst>
        <pc:picChg chg="mod">
          <ac:chgData name="Bubblewhip Yin" userId="af0f2139e97ee190" providerId="LiveId" clId="{3FC4E42B-58CA-476A-A190-CC095CC5C06B}" dt="2022-08-05T04:54:54.471" v="3818" actId="1076"/>
          <ac:picMkLst>
            <pc:docMk/>
            <pc:sldMk cId="981429463" sldId="284"/>
            <ac:picMk id="19" creationId="{2526DD54-0E59-2F2E-7E1F-A42215661CCD}"/>
          </ac:picMkLst>
        </pc:picChg>
        <pc:picChg chg="mod">
          <ac:chgData name="Bubblewhip Yin" userId="af0f2139e97ee190" providerId="LiveId" clId="{3FC4E42B-58CA-476A-A190-CC095CC5C06B}" dt="2022-08-05T04:55:16.841" v="3823" actId="14100"/>
          <ac:picMkLst>
            <pc:docMk/>
            <pc:sldMk cId="981429463" sldId="284"/>
            <ac:picMk id="23" creationId="{7ED5CCBF-C6FC-7662-41F0-762B7A127F2A}"/>
          </ac:picMkLst>
        </pc:picChg>
      </pc:sldChg>
      <pc:sldChg chg="modSp mod modAnim">
        <pc:chgData name="Bubblewhip Yin" userId="af0f2139e97ee190" providerId="LiveId" clId="{3FC4E42B-58CA-476A-A190-CC095CC5C06B}" dt="2022-08-09T05:13:36.163" v="4889" actId="20577"/>
        <pc:sldMkLst>
          <pc:docMk/>
          <pc:sldMk cId="2785886775" sldId="285"/>
        </pc:sldMkLst>
        <pc:spChg chg="mod">
          <ac:chgData name="Bubblewhip Yin" userId="af0f2139e97ee190" providerId="LiveId" clId="{3FC4E42B-58CA-476A-A190-CC095CC5C06B}" dt="2022-08-05T04:57:02.504" v="3839" actId="1076"/>
          <ac:spMkLst>
            <pc:docMk/>
            <pc:sldMk cId="2785886775" sldId="285"/>
            <ac:spMk id="3" creationId="{DF9EE23B-22C8-D178-AF82-C9E23C4A673C}"/>
          </ac:spMkLst>
        </pc:spChg>
        <pc:spChg chg="mod">
          <ac:chgData name="Bubblewhip Yin" userId="af0f2139e97ee190" providerId="LiveId" clId="{3FC4E42B-58CA-476A-A190-CC095CC5C06B}" dt="2022-08-09T05:13:36.163" v="4889" actId="20577"/>
          <ac:spMkLst>
            <pc:docMk/>
            <pc:sldMk cId="2785886775" sldId="285"/>
            <ac:spMk id="4" creationId="{C4E287C0-8C40-3FE2-B3C6-68210E007CE2}"/>
          </ac:spMkLst>
        </pc:spChg>
        <pc:spChg chg="mod">
          <ac:chgData name="Bubblewhip Yin" userId="af0f2139e97ee190" providerId="LiveId" clId="{3FC4E42B-58CA-476A-A190-CC095CC5C06B}" dt="2022-08-05T04:57:09.852" v="3841" actId="1076"/>
          <ac:spMkLst>
            <pc:docMk/>
            <pc:sldMk cId="2785886775" sldId="285"/>
            <ac:spMk id="5" creationId="{AEC0360C-349D-C1A4-8C38-100002EF3B08}"/>
          </ac:spMkLst>
        </pc:spChg>
        <pc:spChg chg="mod">
          <ac:chgData name="Bubblewhip Yin" userId="af0f2139e97ee190" providerId="LiveId" clId="{3FC4E42B-58CA-476A-A190-CC095CC5C06B}" dt="2022-08-05T04:57:21.725" v="3843" actId="20577"/>
          <ac:spMkLst>
            <pc:docMk/>
            <pc:sldMk cId="2785886775" sldId="285"/>
            <ac:spMk id="6" creationId="{3EEDEA04-F538-3044-DFC3-8944B46B7932}"/>
          </ac:spMkLst>
        </pc:spChg>
      </pc:sldChg>
      <pc:sldChg chg="modSp mod modAnim">
        <pc:chgData name="Bubblewhip Yin" userId="af0f2139e97ee190" providerId="LiveId" clId="{3FC4E42B-58CA-476A-A190-CC095CC5C06B}" dt="2022-08-09T05:05:05.977" v="4884" actId="20577"/>
        <pc:sldMkLst>
          <pc:docMk/>
          <pc:sldMk cId="1349109345" sldId="286"/>
        </pc:sldMkLst>
        <pc:spChg chg="mod">
          <ac:chgData name="Bubblewhip Yin" userId="af0f2139e97ee190" providerId="LiveId" clId="{3FC4E42B-58CA-476A-A190-CC095CC5C06B}" dt="2022-08-09T05:05:05.977" v="4884" actId="20577"/>
          <ac:spMkLst>
            <pc:docMk/>
            <pc:sldMk cId="1349109345" sldId="286"/>
            <ac:spMk id="7" creationId="{0670534A-D230-0F18-1299-E60D9C991211}"/>
          </ac:spMkLst>
        </pc:spChg>
      </pc:sldChg>
      <pc:sldChg chg="modSp mod">
        <pc:chgData name="Bubblewhip Yin" userId="af0f2139e97ee190" providerId="LiveId" clId="{3FC4E42B-58CA-476A-A190-CC095CC5C06B}" dt="2022-08-05T04:55:58.519" v="3831" actId="1076"/>
        <pc:sldMkLst>
          <pc:docMk/>
          <pc:sldMk cId="1907095084" sldId="288"/>
        </pc:sldMkLst>
        <pc:spChg chg="mod">
          <ac:chgData name="Bubblewhip Yin" userId="af0f2139e97ee190" providerId="LiveId" clId="{3FC4E42B-58CA-476A-A190-CC095CC5C06B}" dt="2022-08-05T04:55:58.519" v="3831" actId="1076"/>
          <ac:spMkLst>
            <pc:docMk/>
            <pc:sldMk cId="1907095084" sldId="288"/>
            <ac:spMk id="2" creationId="{ECFB859D-8BAC-ABC7-FE3B-6847E2E7AA25}"/>
          </ac:spMkLst>
        </pc:spChg>
        <pc:spChg chg="mod">
          <ac:chgData name="Bubblewhip Yin" userId="af0f2139e97ee190" providerId="LiveId" clId="{3FC4E42B-58CA-476A-A190-CC095CC5C06B}" dt="2022-08-05T04:55:33.131" v="3825" actId="14100"/>
          <ac:spMkLst>
            <pc:docMk/>
            <pc:sldMk cId="1907095084" sldId="288"/>
            <ac:spMk id="7" creationId="{C62EF468-9F74-CF1D-CC3A-0288B3623882}"/>
          </ac:spMkLst>
        </pc:spChg>
        <pc:spChg chg="mod">
          <ac:chgData name="Bubblewhip Yin" userId="af0f2139e97ee190" providerId="LiveId" clId="{3FC4E42B-58CA-476A-A190-CC095CC5C06B}" dt="2022-08-05T04:55:42.858" v="3829" actId="1076"/>
          <ac:spMkLst>
            <pc:docMk/>
            <pc:sldMk cId="1907095084" sldId="288"/>
            <ac:spMk id="11" creationId="{7A2AD606-5B7E-2ACB-B21B-4DE948ECC3DA}"/>
          </ac:spMkLst>
        </pc:spChg>
        <pc:picChg chg="mod">
          <ac:chgData name="Bubblewhip Yin" userId="af0f2139e97ee190" providerId="LiveId" clId="{3FC4E42B-58CA-476A-A190-CC095CC5C06B}" dt="2022-08-05T04:55:39.308" v="3827" actId="14100"/>
          <ac:picMkLst>
            <pc:docMk/>
            <pc:sldMk cId="1907095084" sldId="288"/>
            <ac:picMk id="8" creationId="{682AE384-D0CB-FBDB-2B50-768B46405569}"/>
          </ac:picMkLst>
        </pc:picChg>
        <pc:picChg chg="mod">
          <ac:chgData name="Bubblewhip Yin" userId="af0f2139e97ee190" providerId="LiveId" clId="{3FC4E42B-58CA-476A-A190-CC095CC5C06B}" dt="2022-08-05T04:55:42.456" v="3828" actId="14100"/>
          <ac:picMkLst>
            <pc:docMk/>
            <pc:sldMk cId="1907095084" sldId="288"/>
            <ac:picMk id="12" creationId="{C8D8A78C-43FE-924C-C9B3-ED1B9221FB0F}"/>
          </ac:picMkLst>
        </pc:picChg>
      </pc:sldChg>
      <pc:sldChg chg="modAnim">
        <pc:chgData name="Bubblewhip Yin" userId="af0f2139e97ee190" providerId="LiveId" clId="{3FC4E42B-58CA-476A-A190-CC095CC5C06B}" dt="2022-08-05T04:58:12.234" v="3848"/>
        <pc:sldMkLst>
          <pc:docMk/>
          <pc:sldMk cId="1015921239" sldId="290"/>
        </pc:sldMkLst>
      </pc:sldChg>
      <pc:sldChg chg="delSp modSp mod modAnim">
        <pc:chgData name="Bubblewhip Yin" userId="af0f2139e97ee190" providerId="LiveId" clId="{3FC4E42B-58CA-476A-A190-CC095CC5C06B}" dt="2022-08-05T05:47:02.579" v="4782"/>
        <pc:sldMkLst>
          <pc:docMk/>
          <pc:sldMk cId="2796149878" sldId="293"/>
        </pc:sldMkLst>
        <pc:spChg chg="mod">
          <ac:chgData name="Bubblewhip Yin" userId="af0f2139e97ee190" providerId="LiveId" clId="{3FC4E42B-58CA-476A-A190-CC095CC5C06B}" dt="2022-08-05T04:58:48.030" v="3856" actId="14100"/>
          <ac:spMkLst>
            <pc:docMk/>
            <pc:sldMk cId="2796149878" sldId="293"/>
            <ac:spMk id="2" creationId="{8B875500-B8D7-E20D-57ED-8F14C68BA1F8}"/>
          </ac:spMkLst>
        </pc:spChg>
        <pc:spChg chg="mod">
          <ac:chgData name="Bubblewhip Yin" userId="af0f2139e97ee190" providerId="LiveId" clId="{3FC4E42B-58CA-476A-A190-CC095CC5C06B}" dt="2022-08-05T04:58:46.952" v="3854" actId="1076"/>
          <ac:spMkLst>
            <pc:docMk/>
            <pc:sldMk cId="2796149878" sldId="293"/>
            <ac:spMk id="3" creationId="{AF2588C7-6634-60C6-D1A8-7804BE77F3EC}"/>
          </ac:spMkLst>
        </pc:spChg>
        <pc:spChg chg="del">
          <ac:chgData name="Bubblewhip Yin" userId="af0f2139e97ee190" providerId="LiveId" clId="{3FC4E42B-58CA-476A-A190-CC095CC5C06B}" dt="2022-08-05T05:03:00.381" v="3931" actId="478"/>
          <ac:spMkLst>
            <pc:docMk/>
            <pc:sldMk cId="2796149878" sldId="293"/>
            <ac:spMk id="35" creationId="{E9EAA660-D2EA-1DC0-A682-89F5D2CE591E}"/>
          </ac:spMkLst>
        </pc:spChg>
        <pc:spChg chg="del">
          <ac:chgData name="Bubblewhip Yin" userId="af0f2139e97ee190" providerId="LiveId" clId="{3FC4E42B-58CA-476A-A190-CC095CC5C06B}" dt="2022-08-05T05:03:04.945" v="3937" actId="478"/>
          <ac:spMkLst>
            <pc:docMk/>
            <pc:sldMk cId="2796149878" sldId="293"/>
            <ac:spMk id="36" creationId="{CA0D114A-6B0F-03F2-DB47-A84D04769F0D}"/>
          </ac:spMkLst>
        </pc:spChg>
        <pc:spChg chg="mod">
          <ac:chgData name="Bubblewhip Yin" userId="af0f2139e97ee190" providerId="LiveId" clId="{3FC4E42B-58CA-476A-A190-CC095CC5C06B}" dt="2022-08-05T05:03:40.811" v="3956" actId="1076"/>
          <ac:spMkLst>
            <pc:docMk/>
            <pc:sldMk cId="2796149878" sldId="293"/>
            <ac:spMk id="37" creationId="{2D38114B-72E9-57C6-DEB9-6C964A40895A}"/>
          </ac:spMkLst>
        </pc:spChg>
        <pc:spChg chg="del">
          <ac:chgData name="Bubblewhip Yin" userId="af0f2139e97ee190" providerId="LiveId" clId="{3FC4E42B-58CA-476A-A190-CC095CC5C06B}" dt="2022-08-05T05:03:01.644" v="3933" actId="478"/>
          <ac:spMkLst>
            <pc:docMk/>
            <pc:sldMk cId="2796149878" sldId="293"/>
            <ac:spMk id="39" creationId="{A3CBABA4-2771-6DD2-52A5-C14DA9B751B6}"/>
          </ac:spMkLst>
        </pc:spChg>
        <pc:spChg chg="del">
          <ac:chgData name="Bubblewhip Yin" userId="af0f2139e97ee190" providerId="LiveId" clId="{3FC4E42B-58CA-476A-A190-CC095CC5C06B}" dt="2022-08-05T05:03:01.013" v="3932" actId="478"/>
          <ac:spMkLst>
            <pc:docMk/>
            <pc:sldMk cId="2796149878" sldId="293"/>
            <ac:spMk id="40" creationId="{37C952C3-BF44-D977-DC1E-D6B9273A6D25}"/>
          </ac:spMkLst>
        </pc:spChg>
        <pc:spChg chg="del">
          <ac:chgData name="Bubblewhip Yin" userId="af0f2139e97ee190" providerId="LiveId" clId="{3FC4E42B-58CA-476A-A190-CC095CC5C06B}" dt="2022-08-05T05:03:03.704" v="3936" actId="478"/>
          <ac:spMkLst>
            <pc:docMk/>
            <pc:sldMk cId="2796149878" sldId="293"/>
            <ac:spMk id="41" creationId="{1CE02EFC-C23A-5905-7E04-58A3C391D23A}"/>
          </ac:spMkLst>
        </pc:spChg>
        <pc:spChg chg="del">
          <ac:chgData name="Bubblewhip Yin" userId="af0f2139e97ee190" providerId="LiveId" clId="{3FC4E42B-58CA-476A-A190-CC095CC5C06B}" dt="2022-08-05T05:03:03.044" v="3935" actId="478"/>
          <ac:spMkLst>
            <pc:docMk/>
            <pc:sldMk cId="2796149878" sldId="293"/>
            <ac:spMk id="42" creationId="{FB576030-20D4-F7FB-8CD8-3BF2836968CB}"/>
          </ac:spMkLst>
        </pc:spChg>
        <pc:picChg chg="del">
          <ac:chgData name="Bubblewhip Yin" userId="af0f2139e97ee190" providerId="LiveId" clId="{3FC4E42B-58CA-476A-A190-CC095CC5C06B}" dt="2022-08-05T05:03:02.279" v="3934" actId="478"/>
          <ac:picMkLst>
            <pc:docMk/>
            <pc:sldMk cId="2796149878" sldId="293"/>
            <ac:picMk id="7" creationId="{6D522884-58A8-80D6-2877-3CDF2EBDAAC6}"/>
          </ac:picMkLst>
        </pc:picChg>
        <pc:picChg chg="mod">
          <ac:chgData name="Bubblewhip Yin" userId="af0f2139e97ee190" providerId="LiveId" clId="{3FC4E42B-58CA-476A-A190-CC095CC5C06B}" dt="2022-08-05T05:46:48.470" v="4779" actId="1076"/>
          <ac:picMkLst>
            <pc:docMk/>
            <pc:sldMk cId="2796149878" sldId="293"/>
            <ac:picMk id="9" creationId="{EB0D5C6A-6C61-B959-BA4C-DBEBA938BC24}"/>
          </ac:picMkLst>
        </pc:picChg>
        <pc:picChg chg="del">
          <ac:chgData name="Bubblewhip Yin" userId="af0f2139e97ee190" providerId="LiveId" clId="{3FC4E42B-58CA-476A-A190-CC095CC5C06B}" dt="2022-08-05T05:02:59.538" v="3930" actId="478"/>
          <ac:picMkLst>
            <pc:docMk/>
            <pc:sldMk cId="2796149878" sldId="293"/>
            <ac:picMk id="17" creationId="{6B0427C3-669B-08BD-E24D-3765E119687E}"/>
          </ac:picMkLst>
        </pc:picChg>
      </pc:sldChg>
      <pc:sldChg chg="modSp mod modAnim">
        <pc:chgData name="Bubblewhip Yin" userId="af0f2139e97ee190" providerId="LiveId" clId="{3FC4E42B-58CA-476A-A190-CC095CC5C06B}" dt="2022-08-05T05:08:41.927" v="4012"/>
        <pc:sldMkLst>
          <pc:docMk/>
          <pc:sldMk cId="349448519" sldId="295"/>
        </pc:sldMkLst>
        <pc:spChg chg="mod">
          <ac:chgData name="Bubblewhip Yin" userId="af0f2139e97ee190" providerId="LiveId" clId="{3FC4E42B-58CA-476A-A190-CC095CC5C06B}" dt="2022-08-05T05:07:06.939" v="4002" actId="1076"/>
          <ac:spMkLst>
            <pc:docMk/>
            <pc:sldMk cId="349448519" sldId="295"/>
            <ac:spMk id="15" creationId="{836D0499-7063-25B7-8747-B9F1EFB5C373}"/>
          </ac:spMkLst>
        </pc:spChg>
        <pc:spChg chg="mod">
          <ac:chgData name="Bubblewhip Yin" userId="af0f2139e97ee190" providerId="LiveId" clId="{3FC4E42B-58CA-476A-A190-CC095CC5C06B}" dt="2022-08-05T05:06:58.015" v="4001" actId="1076"/>
          <ac:spMkLst>
            <pc:docMk/>
            <pc:sldMk cId="349448519" sldId="295"/>
            <ac:spMk id="16" creationId="{61CB59CA-D475-C3ED-8852-D429DFF579ED}"/>
          </ac:spMkLst>
        </pc:spChg>
        <pc:spChg chg="mod">
          <ac:chgData name="Bubblewhip Yin" userId="af0f2139e97ee190" providerId="LiveId" clId="{3FC4E42B-58CA-476A-A190-CC095CC5C06B}" dt="2022-08-05T05:07:12.494" v="4004" actId="14100"/>
          <ac:spMkLst>
            <pc:docMk/>
            <pc:sldMk cId="349448519" sldId="295"/>
            <ac:spMk id="17" creationId="{207096D2-59A8-0FFE-0F04-E0052FBD60AB}"/>
          </ac:spMkLst>
        </pc:spChg>
        <pc:spChg chg="mod">
          <ac:chgData name="Bubblewhip Yin" userId="af0f2139e97ee190" providerId="LiveId" clId="{3FC4E42B-58CA-476A-A190-CC095CC5C06B}" dt="2022-08-05T05:08:39.776" v="4011" actId="14100"/>
          <ac:spMkLst>
            <pc:docMk/>
            <pc:sldMk cId="349448519" sldId="295"/>
            <ac:spMk id="21" creationId="{49A18820-F6A6-1FE0-242B-E2898736F8A4}"/>
          </ac:spMkLst>
        </pc:spChg>
        <pc:picChg chg="mod">
          <ac:chgData name="Bubblewhip Yin" userId="af0f2139e97ee190" providerId="LiveId" clId="{3FC4E42B-58CA-476A-A190-CC095CC5C06B}" dt="2022-08-05T05:06:52.466" v="3999" actId="1076"/>
          <ac:picMkLst>
            <pc:docMk/>
            <pc:sldMk cId="349448519" sldId="295"/>
            <ac:picMk id="8" creationId="{63B4CA78-F544-009F-F6F8-DE366D713DBE}"/>
          </ac:picMkLst>
        </pc:picChg>
      </pc:sldChg>
      <pc:sldChg chg="modSp mod modAnim">
        <pc:chgData name="Bubblewhip Yin" userId="af0f2139e97ee190" providerId="LiveId" clId="{3FC4E42B-58CA-476A-A190-CC095CC5C06B}" dt="2022-08-10T04:48:12.230" v="5581" actId="313"/>
        <pc:sldMkLst>
          <pc:docMk/>
          <pc:sldMk cId="3356077216" sldId="296"/>
        </pc:sldMkLst>
        <pc:spChg chg="mod">
          <ac:chgData name="Bubblewhip Yin" userId="af0f2139e97ee190" providerId="LiveId" clId="{3FC4E42B-58CA-476A-A190-CC095CC5C06B}" dt="2022-08-05T05:09:39.311" v="4024" actId="1076"/>
          <ac:spMkLst>
            <pc:docMk/>
            <pc:sldMk cId="3356077216" sldId="296"/>
            <ac:spMk id="6" creationId="{CF98F1C4-8A50-2D6E-3559-9BC3DFB93B74}"/>
          </ac:spMkLst>
        </pc:spChg>
        <pc:spChg chg="mod">
          <ac:chgData name="Bubblewhip Yin" userId="af0f2139e97ee190" providerId="LiveId" clId="{3FC4E42B-58CA-476A-A190-CC095CC5C06B}" dt="2022-08-10T04:48:12.230" v="5581" actId="313"/>
          <ac:spMkLst>
            <pc:docMk/>
            <pc:sldMk cId="3356077216" sldId="296"/>
            <ac:spMk id="7" creationId="{0670534A-D230-0F18-1299-E60D9C991211}"/>
          </ac:spMkLst>
        </pc:spChg>
        <pc:spChg chg="mod">
          <ac:chgData name="Bubblewhip Yin" userId="af0f2139e97ee190" providerId="LiveId" clId="{3FC4E42B-58CA-476A-A190-CC095CC5C06B}" dt="2022-08-05T05:09:42.465" v="4025" actId="14100"/>
          <ac:spMkLst>
            <pc:docMk/>
            <pc:sldMk cId="3356077216" sldId="296"/>
            <ac:spMk id="8" creationId="{54F920ED-3265-9F87-3B5F-D5B12B802ADD}"/>
          </ac:spMkLst>
        </pc:spChg>
        <pc:spChg chg="mod">
          <ac:chgData name="Bubblewhip Yin" userId="af0f2139e97ee190" providerId="LiveId" clId="{3FC4E42B-58CA-476A-A190-CC095CC5C06B}" dt="2022-08-05T05:09:54.573" v="4028" actId="14100"/>
          <ac:spMkLst>
            <pc:docMk/>
            <pc:sldMk cId="3356077216" sldId="296"/>
            <ac:spMk id="9" creationId="{EE3DC5CE-B1F3-FB87-4E19-427DE0DC1829}"/>
          </ac:spMkLst>
        </pc:spChg>
        <pc:picChg chg="mod">
          <ac:chgData name="Bubblewhip Yin" userId="af0f2139e97ee190" providerId="LiveId" clId="{3FC4E42B-58CA-476A-A190-CC095CC5C06B}" dt="2022-08-05T05:09:30.842" v="4021" actId="14100"/>
          <ac:picMkLst>
            <pc:docMk/>
            <pc:sldMk cId="3356077216" sldId="296"/>
            <ac:picMk id="4" creationId="{93C3ED59-714D-8C14-A85C-D959AD422BAE}"/>
          </ac:picMkLst>
        </pc:picChg>
      </pc:sldChg>
      <pc:sldChg chg="modSp mod">
        <pc:chgData name="Bubblewhip Yin" userId="af0f2139e97ee190" providerId="LiveId" clId="{3FC4E42B-58CA-476A-A190-CC095CC5C06B}" dt="2022-08-05T05:06:42.716" v="3995" actId="1076"/>
        <pc:sldMkLst>
          <pc:docMk/>
          <pc:sldMk cId="342256430" sldId="297"/>
        </pc:sldMkLst>
        <pc:picChg chg="mod">
          <ac:chgData name="Bubblewhip Yin" userId="af0f2139e97ee190" providerId="LiveId" clId="{3FC4E42B-58CA-476A-A190-CC095CC5C06B}" dt="2022-08-05T05:06:42.716" v="3995" actId="1076"/>
          <ac:picMkLst>
            <pc:docMk/>
            <pc:sldMk cId="342256430" sldId="297"/>
            <ac:picMk id="5" creationId="{51C05204-32CD-FF99-CC6E-B869E2CFAEAA}"/>
          </ac:picMkLst>
        </pc:picChg>
      </pc:sldChg>
      <pc:sldChg chg="modAnim">
        <pc:chgData name="Bubblewhip Yin" userId="af0f2139e97ee190" providerId="LiveId" clId="{3FC4E42B-58CA-476A-A190-CC095CC5C06B}" dt="2022-08-05T05:50:09.075" v="4783"/>
        <pc:sldMkLst>
          <pc:docMk/>
          <pc:sldMk cId="4004599097" sldId="298"/>
        </pc:sldMkLst>
      </pc:sldChg>
      <pc:sldChg chg="modSp mod modAnim">
        <pc:chgData name="Bubblewhip Yin" userId="af0f2139e97ee190" providerId="LiveId" clId="{3FC4E42B-58CA-476A-A190-CC095CC5C06B}" dt="2022-08-10T04:50:51.323" v="5626" actId="20577"/>
        <pc:sldMkLst>
          <pc:docMk/>
          <pc:sldMk cId="2735152716" sldId="300"/>
        </pc:sldMkLst>
        <pc:spChg chg="mod">
          <ac:chgData name="Bubblewhip Yin" userId="af0f2139e97ee190" providerId="LiveId" clId="{3FC4E42B-58CA-476A-A190-CC095CC5C06B}" dt="2022-08-10T04:50:51.323" v="5626" actId="20577"/>
          <ac:spMkLst>
            <pc:docMk/>
            <pc:sldMk cId="2735152716" sldId="300"/>
            <ac:spMk id="3" creationId="{875DD7A1-2E09-D4FB-F88E-E40E7FFC1E74}"/>
          </ac:spMkLst>
        </pc:spChg>
        <pc:picChg chg="mod">
          <ac:chgData name="Bubblewhip Yin" userId="af0f2139e97ee190" providerId="LiveId" clId="{3FC4E42B-58CA-476A-A190-CC095CC5C06B}" dt="2022-08-05T05:11:38.525" v="4089" actId="1076"/>
          <ac:picMkLst>
            <pc:docMk/>
            <pc:sldMk cId="2735152716" sldId="300"/>
            <ac:picMk id="5" creationId="{F86BE2E6-990D-8E05-51FD-BE2BBD613787}"/>
          </ac:picMkLst>
        </pc:picChg>
      </pc:sldChg>
      <pc:sldChg chg="modSp mod modAnim">
        <pc:chgData name="Bubblewhip Yin" userId="af0f2139e97ee190" providerId="LiveId" clId="{3FC4E42B-58CA-476A-A190-CC095CC5C06B}" dt="2022-08-05T05:51:06.028" v="4788"/>
        <pc:sldMkLst>
          <pc:docMk/>
          <pc:sldMk cId="2003500094" sldId="301"/>
        </pc:sldMkLst>
        <pc:picChg chg="mod">
          <ac:chgData name="Bubblewhip Yin" userId="af0f2139e97ee190" providerId="LiveId" clId="{3FC4E42B-58CA-476A-A190-CC095CC5C06B}" dt="2022-08-05T05:11:22.723" v="4083" actId="1076"/>
          <ac:picMkLst>
            <pc:docMk/>
            <pc:sldMk cId="2003500094" sldId="301"/>
            <ac:picMk id="7" creationId="{92BA3198-41AA-16F6-DC22-3EFCDB88806E}"/>
          </ac:picMkLst>
        </pc:picChg>
      </pc:sldChg>
      <pc:sldChg chg="modSp mod modAnim">
        <pc:chgData name="Bubblewhip Yin" userId="af0f2139e97ee190" providerId="LiveId" clId="{3FC4E42B-58CA-476A-A190-CC095CC5C06B}" dt="2022-08-05T05:51:24.717" v="4790"/>
        <pc:sldMkLst>
          <pc:docMk/>
          <pc:sldMk cId="2564887527" sldId="302"/>
        </pc:sldMkLst>
        <pc:spChg chg="mod">
          <ac:chgData name="Bubblewhip Yin" userId="af0f2139e97ee190" providerId="LiveId" clId="{3FC4E42B-58CA-476A-A190-CC095CC5C06B}" dt="2022-08-05T05:13:08.215" v="4149" actId="1076"/>
          <ac:spMkLst>
            <pc:docMk/>
            <pc:sldMk cId="2564887527" sldId="302"/>
            <ac:spMk id="3" creationId="{B414B027-2E98-B4E6-4209-F6A3A7124FF4}"/>
          </ac:spMkLst>
        </pc:spChg>
        <pc:picChg chg="mod">
          <ac:chgData name="Bubblewhip Yin" userId="af0f2139e97ee190" providerId="LiveId" clId="{3FC4E42B-58CA-476A-A190-CC095CC5C06B}" dt="2022-08-05T05:12:50.498" v="4145" actId="1076"/>
          <ac:picMkLst>
            <pc:docMk/>
            <pc:sldMk cId="2564887527" sldId="302"/>
            <ac:picMk id="5" creationId="{3699D175-4D64-1C9E-A91F-38E9B2D04B7F}"/>
          </ac:picMkLst>
        </pc:picChg>
        <pc:picChg chg="mod">
          <ac:chgData name="Bubblewhip Yin" userId="af0f2139e97ee190" providerId="LiveId" clId="{3FC4E42B-58CA-476A-A190-CC095CC5C06B}" dt="2022-08-05T05:12:40.590" v="4143" actId="1076"/>
          <ac:picMkLst>
            <pc:docMk/>
            <pc:sldMk cId="2564887527" sldId="302"/>
            <ac:picMk id="7" creationId="{AE5E1AA8-6D10-9D3F-24A8-E1BA8D227E44}"/>
          </ac:picMkLst>
        </pc:picChg>
        <pc:picChg chg="mod">
          <ac:chgData name="Bubblewhip Yin" userId="af0f2139e97ee190" providerId="LiveId" clId="{3FC4E42B-58CA-476A-A190-CC095CC5C06B}" dt="2022-08-05T05:12:36.773" v="4141" actId="1076"/>
          <ac:picMkLst>
            <pc:docMk/>
            <pc:sldMk cId="2564887527" sldId="302"/>
            <ac:picMk id="9" creationId="{040F08A3-790E-3BCE-88EA-D7897A402E1B}"/>
          </ac:picMkLst>
        </pc:picChg>
      </pc:sldChg>
      <pc:sldChg chg="modSp mod modAnim">
        <pc:chgData name="Bubblewhip Yin" userId="af0f2139e97ee190" providerId="LiveId" clId="{3FC4E42B-58CA-476A-A190-CC095CC5C06B}" dt="2022-08-05T05:16:44.910" v="4286"/>
        <pc:sldMkLst>
          <pc:docMk/>
          <pc:sldMk cId="2532927026" sldId="303"/>
        </pc:sldMkLst>
        <pc:spChg chg="mod">
          <ac:chgData name="Bubblewhip Yin" userId="af0f2139e97ee190" providerId="LiveId" clId="{3FC4E42B-58CA-476A-A190-CC095CC5C06B}" dt="2022-08-05T05:15:43.012" v="4258" actId="20577"/>
          <ac:spMkLst>
            <pc:docMk/>
            <pc:sldMk cId="2532927026" sldId="303"/>
            <ac:spMk id="3" creationId="{B414B027-2E98-B4E6-4209-F6A3A7124FF4}"/>
          </ac:spMkLst>
        </pc:spChg>
        <pc:picChg chg="mod">
          <ac:chgData name="Bubblewhip Yin" userId="af0f2139e97ee190" providerId="LiveId" clId="{3FC4E42B-58CA-476A-A190-CC095CC5C06B}" dt="2022-08-05T05:16:21.041" v="4277" actId="1076"/>
          <ac:picMkLst>
            <pc:docMk/>
            <pc:sldMk cId="2532927026" sldId="303"/>
            <ac:picMk id="5" creationId="{2F1D69DD-F660-2554-6659-153467AE8FEE}"/>
          </ac:picMkLst>
        </pc:picChg>
        <pc:picChg chg="mod">
          <ac:chgData name="Bubblewhip Yin" userId="af0f2139e97ee190" providerId="LiveId" clId="{3FC4E42B-58CA-476A-A190-CC095CC5C06B}" dt="2022-08-05T05:16:25.342" v="4281" actId="1076"/>
          <ac:picMkLst>
            <pc:docMk/>
            <pc:sldMk cId="2532927026" sldId="303"/>
            <ac:picMk id="7" creationId="{0B410995-F489-9787-2E98-35276E814690}"/>
          </ac:picMkLst>
        </pc:picChg>
        <pc:picChg chg="mod">
          <ac:chgData name="Bubblewhip Yin" userId="af0f2139e97ee190" providerId="LiveId" clId="{3FC4E42B-58CA-476A-A190-CC095CC5C06B}" dt="2022-08-05T05:16:22.151" v="4278" actId="1076"/>
          <ac:picMkLst>
            <pc:docMk/>
            <pc:sldMk cId="2532927026" sldId="303"/>
            <ac:picMk id="9" creationId="{6C792C73-7CAA-5532-A6F8-0BEA828CDB93}"/>
          </ac:picMkLst>
        </pc:picChg>
      </pc:sldChg>
      <pc:sldChg chg="addSp delSp modSp mod modAnim modNotes">
        <pc:chgData name="Bubblewhip Yin" userId="af0f2139e97ee190" providerId="LiveId" clId="{3FC4E42B-58CA-476A-A190-CC095CC5C06B}" dt="2022-08-05T05:52:40.390" v="4791"/>
        <pc:sldMkLst>
          <pc:docMk/>
          <pc:sldMk cId="3820782738" sldId="304"/>
        </pc:sldMkLst>
        <pc:spChg chg="mod">
          <ac:chgData name="Bubblewhip Yin" userId="af0f2139e97ee190" providerId="LiveId" clId="{3FC4E42B-58CA-476A-A190-CC095CC5C06B}" dt="2022-08-05T05:18:11.812" v="4316" actId="14100"/>
          <ac:spMkLst>
            <pc:docMk/>
            <pc:sldMk cId="3820782738" sldId="304"/>
            <ac:spMk id="3" creationId="{B414B027-2E98-B4E6-4209-F6A3A7124FF4}"/>
          </ac:spMkLst>
        </pc:spChg>
        <pc:picChg chg="mod">
          <ac:chgData name="Bubblewhip Yin" userId="af0f2139e97ee190" providerId="LiveId" clId="{3FC4E42B-58CA-476A-A190-CC095CC5C06B}" dt="2022-08-05T05:18:12.830" v="4317" actId="1076"/>
          <ac:picMkLst>
            <pc:docMk/>
            <pc:sldMk cId="3820782738" sldId="304"/>
            <ac:picMk id="5" creationId="{55B41A07-F1FE-7FA2-67EF-FC42F7C55369}"/>
          </ac:picMkLst>
        </pc:picChg>
        <pc:picChg chg="mod">
          <ac:chgData name="Bubblewhip Yin" userId="af0f2139e97ee190" providerId="LiveId" clId="{3FC4E42B-58CA-476A-A190-CC095CC5C06B}" dt="2022-08-05T05:18:18.918" v="4320" actId="1076"/>
          <ac:picMkLst>
            <pc:docMk/>
            <pc:sldMk cId="3820782738" sldId="304"/>
            <ac:picMk id="11" creationId="{9E2FA9D5-1323-8103-AF82-D47652DC8EB8}"/>
          </ac:picMkLst>
        </pc:picChg>
        <pc:picChg chg="del">
          <ac:chgData name="Bubblewhip Yin" userId="af0f2139e97ee190" providerId="LiveId" clId="{3FC4E42B-58CA-476A-A190-CC095CC5C06B}" dt="2022-08-02T06:51:41.312" v="3668" actId="21"/>
          <ac:picMkLst>
            <pc:docMk/>
            <pc:sldMk cId="3820782738" sldId="304"/>
            <ac:picMk id="13" creationId="{B46CCF03-39EC-6594-8184-0A988FE042F6}"/>
          </ac:picMkLst>
        </pc:picChg>
        <pc:picChg chg="add del mod">
          <ac:chgData name="Bubblewhip Yin" userId="af0f2139e97ee190" providerId="LiveId" clId="{3FC4E42B-58CA-476A-A190-CC095CC5C06B}" dt="2022-08-02T06:51:58.165" v="3670" actId="478"/>
          <ac:picMkLst>
            <pc:docMk/>
            <pc:sldMk cId="3820782738" sldId="304"/>
            <ac:picMk id="14" creationId="{842DFD7F-3B74-69D8-390D-3D56FD113834}"/>
          </ac:picMkLst>
        </pc:picChg>
        <pc:picChg chg="add mod">
          <ac:chgData name="Bubblewhip Yin" userId="af0f2139e97ee190" providerId="LiveId" clId="{3FC4E42B-58CA-476A-A190-CC095CC5C06B}" dt="2022-08-05T05:18:31.485" v="4326" actId="1076"/>
          <ac:picMkLst>
            <pc:docMk/>
            <pc:sldMk cId="3820782738" sldId="304"/>
            <ac:picMk id="16" creationId="{B1A6C614-F929-7CFE-AC70-C927BB888B1B}"/>
          </ac:picMkLst>
        </pc:picChg>
      </pc:sldChg>
      <pc:sldChg chg="modSp mod modAnim">
        <pc:chgData name="Bubblewhip Yin" userId="af0f2139e97ee190" providerId="LiveId" clId="{3FC4E42B-58CA-476A-A190-CC095CC5C06B}" dt="2022-08-05T05:18:51.652" v="4333"/>
        <pc:sldMkLst>
          <pc:docMk/>
          <pc:sldMk cId="3984021157" sldId="305"/>
        </pc:sldMkLst>
        <pc:picChg chg="mod">
          <ac:chgData name="Bubblewhip Yin" userId="af0f2139e97ee190" providerId="LiveId" clId="{3FC4E42B-58CA-476A-A190-CC095CC5C06B}" dt="2022-08-05T05:18:45.385" v="4330" actId="1076"/>
          <ac:picMkLst>
            <pc:docMk/>
            <pc:sldMk cId="3984021157" sldId="305"/>
            <ac:picMk id="5" creationId="{83F8D69C-D2E3-FB0B-C82E-CBC894515042}"/>
          </ac:picMkLst>
        </pc:picChg>
      </pc:sldChg>
      <pc:sldChg chg="addSp delSp modSp mod modAnim">
        <pc:chgData name="Bubblewhip Yin" userId="af0f2139e97ee190" providerId="LiveId" clId="{3FC4E42B-58CA-476A-A190-CC095CC5C06B}" dt="2022-08-05T05:19:56.089" v="4353"/>
        <pc:sldMkLst>
          <pc:docMk/>
          <pc:sldMk cId="3964364057" sldId="306"/>
        </pc:sldMkLst>
        <pc:spChg chg="del">
          <ac:chgData name="Bubblewhip Yin" userId="af0f2139e97ee190" providerId="LiveId" clId="{3FC4E42B-58CA-476A-A190-CC095CC5C06B}" dt="2022-08-01T05:53:24.340" v="3" actId="22"/>
          <ac:spMkLst>
            <pc:docMk/>
            <pc:sldMk cId="3964364057" sldId="306"/>
            <ac:spMk id="3" creationId="{9F333FBD-AFE8-A3B4-250D-7B77E3C47B00}"/>
          </ac:spMkLst>
        </pc:spChg>
        <pc:spChg chg="add del mod">
          <ac:chgData name="Bubblewhip Yin" userId="af0f2139e97ee190" providerId="LiveId" clId="{3FC4E42B-58CA-476A-A190-CC095CC5C06B}" dt="2022-08-01T05:54:03.734" v="10" actId="22"/>
          <ac:spMkLst>
            <pc:docMk/>
            <pc:sldMk cId="3964364057" sldId="306"/>
            <ac:spMk id="12" creationId="{34A70FEF-F33C-34B6-B52E-11916A990A21}"/>
          </ac:spMkLst>
        </pc:spChg>
        <pc:spChg chg="add del mod">
          <ac:chgData name="Bubblewhip Yin" userId="af0f2139e97ee190" providerId="LiveId" clId="{3FC4E42B-58CA-476A-A190-CC095CC5C06B}" dt="2022-08-02T04:29:58.679" v="14" actId="22"/>
          <ac:spMkLst>
            <pc:docMk/>
            <pc:sldMk cId="3964364057" sldId="306"/>
            <ac:spMk id="18" creationId="{E87C85AC-36D8-4B50-87B3-568B5B26E4D2}"/>
          </ac:spMkLst>
        </pc:spChg>
        <pc:spChg chg="add del">
          <ac:chgData name="Bubblewhip Yin" userId="af0f2139e97ee190" providerId="LiveId" clId="{3FC4E42B-58CA-476A-A190-CC095CC5C06B}" dt="2022-08-02T04:30:20.848" v="16" actId="11529"/>
          <ac:spMkLst>
            <pc:docMk/>
            <pc:sldMk cId="3964364057" sldId="306"/>
            <ac:spMk id="23" creationId="{97B3F14C-50A0-91E6-59FB-AE1AC617D563}"/>
          </ac:spMkLst>
        </pc:spChg>
        <pc:spChg chg="add del mod">
          <ac:chgData name="Bubblewhip Yin" userId="af0f2139e97ee190" providerId="LiveId" clId="{3FC4E42B-58CA-476A-A190-CC095CC5C06B}" dt="2022-08-02T04:31:26.672" v="26" actId="21"/>
          <ac:spMkLst>
            <pc:docMk/>
            <pc:sldMk cId="3964364057" sldId="306"/>
            <ac:spMk id="24" creationId="{8E21B550-A9D0-C1D1-6A95-FAEE8D19D1EB}"/>
          </ac:spMkLst>
        </pc:spChg>
        <pc:spChg chg="add del mod">
          <ac:chgData name="Bubblewhip Yin" userId="af0f2139e97ee190" providerId="LiveId" clId="{3FC4E42B-58CA-476A-A190-CC095CC5C06B}" dt="2022-08-02T04:31:20.901" v="24" actId="22"/>
          <ac:spMkLst>
            <pc:docMk/>
            <pc:sldMk cId="3964364057" sldId="306"/>
            <ac:spMk id="26" creationId="{28A0EFAF-2628-D28A-49E1-7352E09BEC60}"/>
          </ac:spMkLst>
        </pc:spChg>
        <pc:spChg chg="add mod">
          <ac:chgData name="Bubblewhip Yin" userId="af0f2139e97ee190" providerId="LiveId" clId="{3FC4E42B-58CA-476A-A190-CC095CC5C06B}" dt="2022-08-05T05:19:04.985" v="4337" actId="14100"/>
          <ac:spMkLst>
            <pc:docMk/>
            <pc:sldMk cId="3964364057" sldId="306"/>
            <ac:spMk id="31" creationId="{7947ACC8-3292-3820-B0DF-C93BB195710D}"/>
          </ac:spMkLst>
        </pc:spChg>
        <pc:spChg chg="add mod">
          <ac:chgData name="Bubblewhip Yin" userId="af0f2139e97ee190" providerId="LiveId" clId="{3FC4E42B-58CA-476A-A190-CC095CC5C06B}" dt="2022-08-05T05:19:24.252" v="4346" actId="14100"/>
          <ac:spMkLst>
            <pc:docMk/>
            <pc:sldMk cId="3964364057" sldId="306"/>
            <ac:spMk id="32" creationId="{1F106780-4182-B8C0-1111-42BEA6E974AD}"/>
          </ac:spMkLst>
        </pc:spChg>
        <pc:spChg chg="add mod">
          <ac:chgData name="Bubblewhip Yin" userId="af0f2139e97ee190" providerId="LiveId" clId="{3FC4E42B-58CA-476A-A190-CC095CC5C06B}" dt="2022-08-05T05:19:16.105" v="4342" actId="14100"/>
          <ac:spMkLst>
            <pc:docMk/>
            <pc:sldMk cId="3964364057" sldId="306"/>
            <ac:spMk id="34" creationId="{F5D9A6DC-E468-F431-E35E-45B5637561A2}"/>
          </ac:spMkLst>
        </pc:spChg>
        <pc:spChg chg="add mod">
          <ac:chgData name="Bubblewhip Yin" userId="af0f2139e97ee190" providerId="LiveId" clId="{3FC4E42B-58CA-476A-A190-CC095CC5C06B}" dt="2022-08-05T05:19:10.131" v="4339" actId="1076"/>
          <ac:spMkLst>
            <pc:docMk/>
            <pc:sldMk cId="3964364057" sldId="306"/>
            <ac:spMk id="45" creationId="{40322AD3-4133-4A5C-7518-CA2F9C51BEF5}"/>
          </ac:spMkLst>
        </pc:spChg>
        <pc:spChg chg="add mod">
          <ac:chgData name="Bubblewhip Yin" userId="af0f2139e97ee190" providerId="LiveId" clId="{3FC4E42B-58CA-476A-A190-CC095CC5C06B}" dt="2022-08-05T05:19:20.079" v="4344" actId="1076"/>
          <ac:spMkLst>
            <pc:docMk/>
            <pc:sldMk cId="3964364057" sldId="306"/>
            <ac:spMk id="46" creationId="{29C64678-EF6C-091D-42B3-BED565726CB7}"/>
          </ac:spMkLst>
        </pc:spChg>
        <pc:spChg chg="add mod">
          <ac:chgData name="Bubblewhip Yin" userId="af0f2139e97ee190" providerId="LiveId" clId="{3FC4E42B-58CA-476A-A190-CC095CC5C06B}" dt="2022-08-05T05:19:28.462" v="4347" actId="1076"/>
          <ac:spMkLst>
            <pc:docMk/>
            <pc:sldMk cId="3964364057" sldId="306"/>
            <ac:spMk id="48" creationId="{6879DAB7-98C7-563C-014B-5A385BC4C53C}"/>
          </ac:spMkLst>
        </pc:spChg>
        <pc:picChg chg="add del">
          <ac:chgData name="Bubblewhip Yin" userId="af0f2139e97ee190" providerId="LiveId" clId="{3FC4E42B-58CA-476A-A190-CC095CC5C06B}" dt="2022-08-01T05:53:22.906" v="2" actId="22"/>
          <ac:picMkLst>
            <pc:docMk/>
            <pc:sldMk cId="3964364057" sldId="306"/>
            <ac:picMk id="6" creationId="{F3B961A6-2B33-8B31-6E61-7737B40FED40}"/>
          </ac:picMkLst>
        </pc:picChg>
        <pc:picChg chg="add del mod ord">
          <ac:chgData name="Bubblewhip Yin" userId="af0f2139e97ee190" providerId="LiveId" clId="{3FC4E42B-58CA-476A-A190-CC095CC5C06B}" dt="2022-08-01T05:54:01.933" v="7" actId="478"/>
          <ac:picMkLst>
            <pc:docMk/>
            <pc:sldMk cId="3964364057" sldId="306"/>
            <ac:picMk id="8" creationId="{166E1FAF-884A-1E82-50A4-FE1F99874ECC}"/>
          </ac:picMkLst>
        </pc:picChg>
        <pc:picChg chg="add del">
          <ac:chgData name="Bubblewhip Yin" userId="af0f2139e97ee190" providerId="LiveId" clId="{3FC4E42B-58CA-476A-A190-CC095CC5C06B}" dt="2022-08-01T05:54:01.566" v="6" actId="22"/>
          <ac:picMkLst>
            <pc:docMk/>
            <pc:sldMk cId="3964364057" sldId="306"/>
            <ac:picMk id="10" creationId="{A608C124-44AD-730E-8875-ACE73B8BC3DD}"/>
          </ac:picMkLst>
        </pc:picChg>
        <pc:picChg chg="add del">
          <ac:chgData name="Bubblewhip Yin" userId="af0f2139e97ee190" providerId="LiveId" clId="{3FC4E42B-58CA-476A-A190-CC095CC5C06B}" dt="2022-08-01T05:54:02.928" v="9" actId="22"/>
          <ac:picMkLst>
            <pc:docMk/>
            <pc:sldMk cId="3964364057" sldId="306"/>
            <ac:picMk id="14" creationId="{DDEE66ED-0E40-C2BB-D99F-6D40C0228EFB}"/>
          </ac:picMkLst>
        </pc:picChg>
        <pc:picChg chg="add del mod ord">
          <ac:chgData name="Bubblewhip Yin" userId="af0f2139e97ee190" providerId="LiveId" clId="{3FC4E42B-58CA-476A-A190-CC095CC5C06B}" dt="2022-08-02T04:29:57.365" v="11" actId="478"/>
          <ac:picMkLst>
            <pc:docMk/>
            <pc:sldMk cId="3964364057" sldId="306"/>
            <ac:picMk id="16" creationId="{AC2C357B-A43A-7534-ED42-611839E73773}"/>
          </ac:picMkLst>
        </pc:picChg>
        <pc:picChg chg="add del">
          <ac:chgData name="Bubblewhip Yin" userId="af0f2139e97ee190" providerId="LiveId" clId="{3FC4E42B-58CA-476A-A190-CC095CC5C06B}" dt="2022-08-02T04:29:58.152" v="13" actId="22"/>
          <ac:picMkLst>
            <pc:docMk/>
            <pc:sldMk cId="3964364057" sldId="306"/>
            <ac:picMk id="20" creationId="{18A2F98F-D0C4-D844-6A2E-997C3293BB42}"/>
          </ac:picMkLst>
        </pc:picChg>
        <pc:picChg chg="add del mod ord">
          <ac:chgData name="Bubblewhip Yin" userId="af0f2139e97ee190" providerId="LiveId" clId="{3FC4E42B-58CA-476A-A190-CC095CC5C06B}" dt="2022-08-02T04:31:18.948" v="21" actId="478"/>
          <ac:picMkLst>
            <pc:docMk/>
            <pc:sldMk cId="3964364057" sldId="306"/>
            <ac:picMk id="22" creationId="{ABE1D337-0EDC-AD0C-9899-2EC15FAA85F0}"/>
          </ac:picMkLst>
        </pc:picChg>
        <pc:picChg chg="add del mod">
          <ac:chgData name="Bubblewhip Yin" userId="af0f2139e97ee190" providerId="LiveId" clId="{3FC4E42B-58CA-476A-A190-CC095CC5C06B}" dt="2022-08-02T04:31:22.732" v="25" actId="478"/>
          <ac:picMkLst>
            <pc:docMk/>
            <pc:sldMk cId="3964364057" sldId="306"/>
            <ac:picMk id="28" creationId="{F38A9542-E26F-F466-9985-225B452FEA92}"/>
          </ac:picMkLst>
        </pc:picChg>
        <pc:picChg chg="add mod ord">
          <ac:chgData name="Bubblewhip Yin" userId="af0f2139e97ee190" providerId="LiveId" clId="{3FC4E42B-58CA-476A-A190-CC095CC5C06B}" dt="2022-08-05T05:19:00.336" v="4335" actId="1076"/>
          <ac:picMkLst>
            <pc:docMk/>
            <pc:sldMk cId="3964364057" sldId="306"/>
            <ac:picMk id="30" creationId="{8249DAB4-083E-C512-5239-44A96CD03EB6}"/>
          </ac:picMkLst>
        </pc:picChg>
        <pc:picChg chg="add del mod">
          <ac:chgData name="Bubblewhip Yin" userId="af0f2139e97ee190" providerId="LiveId" clId="{3FC4E42B-58CA-476A-A190-CC095CC5C06B}" dt="2022-08-02T04:31:39.696" v="33"/>
          <ac:picMkLst>
            <pc:docMk/>
            <pc:sldMk cId="3964364057" sldId="306"/>
            <ac:picMk id="33" creationId="{D01F111E-E104-7E13-4295-1169ED572C9B}"/>
          </ac:picMkLst>
        </pc:picChg>
        <pc:cxnChg chg="add mod">
          <ac:chgData name="Bubblewhip Yin" userId="af0f2139e97ee190" providerId="LiveId" clId="{3FC4E42B-58CA-476A-A190-CC095CC5C06B}" dt="2022-08-05T05:19:07.249" v="4338" actId="1076"/>
          <ac:cxnSpMkLst>
            <pc:docMk/>
            <pc:sldMk cId="3964364057" sldId="306"/>
            <ac:cxnSpMk id="36" creationId="{360ECDD2-2A7E-5BFF-0AF1-2DA16252D8E7}"/>
          </ac:cxnSpMkLst>
        </pc:cxnChg>
        <pc:cxnChg chg="add del mod">
          <ac:chgData name="Bubblewhip Yin" userId="af0f2139e97ee190" providerId="LiveId" clId="{3FC4E42B-58CA-476A-A190-CC095CC5C06B}" dt="2022-08-02T04:32:26.435" v="43"/>
          <ac:cxnSpMkLst>
            <pc:docMk/>
            <pc:sldMk cId="3964364057" sldId="306"/>
            <ac:cxnSpMk id="37" creationId="{0AA7D4D0-4AF9-4E00-1A49-772B3DB11413}"/>
          </ac:cxnSpMkLst>
        </pc:cxnChg>
        <pc:cxnChg chg="add del">
          <ac:chgData name="Bubblewhip Yin" userId="af0f2139e97ee190" providerId="LiveId" clId="{3FC4E42B-58CA-476A-A190-CC095CC5C06B}" dt="2022-08-02T04:32:34.545" v="45" actId="11529"/>
          <ac:cxnSpMkLst>
            <pc:docMk/>
            <pc:sldMk cId="3964364057" sldId="306"/>
            <ac:cxnSpMk id="39" creationId="{1F99689C-E162-C841-B413-7F2FC7F3150C}"/>
          </ac:cxnSpMkLst>
        </pc:cxnChg>
        <pc:cxnChg chg="add mod">
          <ac:chgData name="Bubblewhip Yin" userId="af0f2139e97ee190" providerId="LiveId" clId="{3FC4E42B-58CA-476A-A190-CC095CC5C06B}" dt="2022-08-05T05:19:35.677" v="4350" actId="1076"/>
          <ac:cxnSpMkLst>
            <pc:docMk/>
            <pc:sldMk cId="3964364057" sldId="306"/>
            <ac:cxnSpMk id="40" creationId="{4A26BFBC-8A8B-CEA0-6F1B-A191CB7AE220}"/>
          </ac:cxnSpMkLst>
        </pc:cxnChg>
        <pc:cxnChg chg="add mod">
          <ac:chgData name="Bubblewhip Yin" userId="af0f2139e97ee190" providerId="LiveId" clId="{3FC4E42B-58CA-476A-A190-CC095CC5C06B}" dt="2022-08-05T05:19:18.029" v="4343" actId="1076"/>
          <ac:cxnSpMkLst>
            <pc:docMk/>
            <pc:sldMk cId="3964364057" sldId="306"/>
            <ac:cxnSpMk id="42" creationId="{BA1A3142-D999-59E2-231F-AE886E61D764}"/>
          </ac:cxnSpMkLst>
        </pc:cxnChg>
        <pc:cxnChg chg="add del mod">
          <ac:chgData name="Bubblewhip Yin" userId="af0f2139e97ee190" providerId="LiveId" clId="{3FC4E42B-58CA-476A-A190-CC095CC5C06B}" dt="2022-08-02T04:33:39.926" v="98" actId="478"/>
          <ac:cxnSpMkLst>
            <pc:docMk/>
            <pc:sldMk cId="3964364057" sldId="306"/>
            <ac:cxnSpMk id="44" creationId="{BA419E43-E9C3-FFD4-053A-631A87C56B93}"/>
          </ac:cxnSpMkLst>
        </pc:cxnChg>
      </pc:sldChg>
      <pc:sldChg chg="addSp delSp modSp new del mod">
        <pc:chgData name="Bubblewhip Yin" userId="af0f2139e97ee190" providerId="LiveId" clId="{3FC4E42B-58CA-476A-A190-CC095CC5C06B}" dt="2022-08-02T05:28:24.607" v="917" actId="47"/>
        <pc:sldMkLst>
          <pc:docMk/>
          <pc:sldMk cId="3044783587" sldId="307"/>
        </pc:sldMkLst>
        <pc:spChg chg="mod">
          <ac:chgData name="Bubblewhip Yin" userId="af0f2139e97ee190" providerId="LiveId" clId="{3FC4E42B-58CA-476A-A190-CC095CC5C06B}" dt="2022-08-02T05:18:22.946" v="864" actId="20577"/>
          <ac:spMkLst>
            <pc:docMk/>
            <pc:sldMk cId="3044783587" sldId="307"/>
            <ac:spMk id="2" creationId="{7A77E780-33D3-2A07-5872-1EBC1E44575F}"/>
          </ac:spMkLst>
        </pc:spChg>
        <pc:spChg chg="del mod">
          <ac:chgData name="Bubblewhip Yin" userId="af0f2139e97ee190" providerId="LiveId" clId="{3FC4E42B-58CA-476A-A190-CC095CC5C06B}" dt="2022-08-02T05:14:22.110" v="700" actId="478"/>
          <ac:spMkLst>
            <pc:docMk/>
            <pc:sldMk cId="3044783587" sldId="307"/>
            <ac:spMk id="3" creationId="{C0B2D4E7-511E-9353-C059-7AE68589E065}"/>
          </ac:spMkLst>
        </pc:spChg>
        <pc:spChg chg="add mod">
          <ac:chgData name="Bubblewhip Yin" userId="af0f2139e97ee190" providerId="LiveId" clId="{3FC4E42B-58CA-476A-A190-CC095CC5C06B}" dt="2022-08-02T05:14:22.110" v="700" actId="478"/>
          <ac:spMkLst>
            <pc:docMk/>
            <pc:sldMk cId="3044783587" sldId="307"/>
            <ac:spMk id="5" creationId="{FB61DF03-2AD6-15B1-58FD-32E739BD4034}"/>
          </ac:spMkLst>
        </pc:spChg>
      </pc:sldChg>
      <pc:sldChg chg="addSp modSp new mod modAnim">
        <pc:chgData name="Bubblewhip Yin" userId="af0f2139e97ee190" providerId="LiveId" clId="{3FC4E42B-58CA-476A-A190-CC095CC5C06B}" dt="2022-08-05T05:17:13.812" v="4297"/>
        <pc:sldMkLst>
          <pc:docMk/>
          <pc:sldMk cId="1246726865" sldId="308"/>
        </pc:sldMkLst>
        <pc:spChg chg="mod">
          <ac:chgData name="Bubblewhip Yin" userId="af0f2139e97ee190" providerId="LiveId" clId="{3FC4E42B-58CA-476A-A190-CC095CC5C06B}" dt="2022-08-02T05:09:08.168" v="398" actId="20577"/>
          <ac:spMkLst>
            <pc:docMk/>
            <pc:sldMk cId="1246726865" sldId="308"/>
            <ac:spMk id="2" creationId="{18E68D16-D55C-3FDB-E8F3-C21F1090F045}"/>
          </ac:spMkLst>
        </pc:spChg>
        <pc:spChg chg="mod">
          <ac:chgData name="Bubblewhip Yin" userId="af0f2139e97ee190" providerId="LiveId" clId="{3FC4E42B-58CA-476A-A190-CC095CC5C06B}" dt="2022-08-05T05:16:58.857" v="4289" actId="14100"/>
          <ac:spMkLst>
            <pc:docMk/>
            <pc:sldMk cId="1246726865" sldId="308"/>
            <ac:spMk id="3" creationId="{20D544B3-4425-AD54-B599-EAC00C49A0FA}"/>
          </ac:spMkLst>
        </pc:spChg>
        <pc:picChg chg="add mod">
          <ac:chgData name="Bubblewhip Yin" userId="af0f2139e97ee190" providerId="LiveId" clId="{3FC4E42B-58CA-476A-A190-CC095CC5C06B}" dt="2022-08-05T05:17:05.800" v="4294" actId="1076"/>
          <ac:picMkLst>
            <pc:docMk/>
            <pc:sldMk cId="1246726865" sldId="308"/>
            <ac:picMk id="5" creationId="{A37AB806-2675-DEC9-BCDF-FC058EF235DB}"/>
          </ac:picMkLst>
        </pc:picChg>
      </pc:sldChg>
      <pc:sldChg chg="addSp delSp modSp new del mod ord">
        <pc:chgData name="Bubblewhip Yin" userId="af0f2139e97ee190" providerId="LiveId" clId="{3FC4E42B-58CA-476A-A190-CC095CC5C06B}" dt="2022-08-02T05:27:52.628" v="915" actId="47"/>
        <pc:sldMkLst>
          <pc:docMk/>
          <pc:sldMk cId="3194882733" sldId="309"/>
        </pc:sldMkLst>
        <pc:spChg chg="mod">
          <ac:chgData name="Bubblewhip Yin" userId="af0f2139e97ee190" providerId="LiveId" clId="{3FC4E42B-58CA-476A-A190-CC095CC5C06B}" dt="2022-08-02T05:14:16.260" v="698" actId="20577"/>
          <ac:spMkLst>
            <pc:docMk/>
            <pc:sldMk cId="3194882733" sldId="309"/>
            <ac:spMk id="2" creationId="{65C6B69E-19A5-5C31-8CE2-BEDE57638555}"/>
          </ac:spMkLst>
        </pc:spChg>
        <pc:spChg chg="del">
          <ac:chgData name="Bubblewhip Yin" userId="af0f2139e97ee190" providerId="LiveId" clId="{3FC4E42B-58CA-476A-A190-CC095CC5C06B}" dt="2022-08-02T05:13:08.440" v="689" actId="22"/>
          <ac:spMkLst>
            <pc:docMk/>
            <pc:sldMk cId="3194882733" sldId="309"/>
            <ac:spMk id="3" creationId="{E9BE78CA-02DF-ABB2-9C0B-49C7EF5CA602}"/>
          </ac:spMkLst>
        </pc:spChg>
        <pc:spChg chg="del">
          <ac:chgData name="Bubblewhip Yin" userId="af0f2139e97ee190" providerId="LiveId" clId="{3FC4E42B-58CA-476A-A190-CC095CC5C06B}" dt="2022-08-02T05:13:50.146" v="690" actId="22"/>
          <ac:spMkLst>
            <pc:docMk/>
            <pc:sldMk cId="3194882733" sldId="309"/>
            <ac:spMk id="4" creationId="{CC2BF760-776F-61BA-5426-9BA3836F6AED}"/>
          </ac:spMkLst>
        </pc:spChg>
        <pc:spChg chg="add del mod">
          <ac:chgData name="Bubblewhip Yin" userId="af0f2139e97ee190" providerId="LiveId" clId="{3FC4E42B-58CA-476A-A190-CC095CC5C06B}" dt="2022-08-02T05:25:49.097" v="878" actId="478"/>
          <ac:spMkLst>
            <pc:docMk/>
            <pc:sldMk cId="3194882733" sldId="309"/>
            <ac:spMk id="15" creationId="{BE970813-0993-B4BC-6146-0BA6F17CD4C8}"/>
          </ac:spMkLst>
        </pc:spChg>
        <pc:spChg chg="add mod">
          <ac:chgData name="Bubblewhip Yin" userId="af0f2139e97ee190" providerId="LiveId" clId="{3FC4E42B-58CA-476A-A190-CC095CC5C06B}" dt="2022-08-02T05:26:11.169" v="891" actId="1076"/>
          <ac:spMkLst>
            <pc:docMk/>
            <pc:sldMk cId="3194882733" sldId="309"/>
            <ac:spMk id="18" creationId="{063B243C-5FA7-D52A-19E3-8C1DCD268D55}"/>
          </ac:spMkLst>
        </pc:spChg>
        <pc:spChg chg="add del mod">
          <ac:chgData name="Bubblewhip Yin" userId="af0f2139e97ee190" providerId="LiveId" clId="{3FC4E42B-58CA-476A-A190-CC095CC5C06B}" dt="2022-08-02T05:17:52.765" v="815" actId="22"/>
          <ac:spMkLst>
            <pc:docMk/>
            <pc:sldMk cId="3194882733" sldId="309"/>
            <ac:spMk id="20" creationId="{33E40484-1002-FA5A-61DE-36C8B227F45B}"/>
          </ac:spMkLst>
        </pc:spChg>
        <pc:spChg chg="add del mod">
          <ac:chgData name="Bubblewhip Yin" userId="af0f2139e97ee190" providerId="LiveId" clId="{3FC4E42B-58CA-476A-A190-CC095CC5C06B}" dt="2022-08-02T05:25:15.760" v="867" actId="22"/>
          <ac:spMkLst>
            <pc:docMk/>
            <pc:sldMk cId="3194882733" sldId="309"/>
            <ac:spMk id="26" creationId="{93A30A5A-D282-5C58-B265-CAE557258AA4}"/>
          </ac:spMkLst>
        </pc:spChg>
        <pc:spChg chg="add mod">
          <ac:chgData name="Bubblewhip Yin" userId="af0f2139e97ee190" providerId="LiveId" clId="{3FC4E42B-58CA-476A-A190-CC095CC5C06B}" dt="2022-08-02T05:26:07.285" v="889" actId="1076"/>
          <ac:spMkLst>
            <pc:docMk/>
            <pc:sldMk cId="3194882733" sldId="309"/>
            <ac:spMk id="35" creationId="{AF708148-8321-84F2-7A44-EA502F4DF19C}"/>
          </ac:spMkLst>
        </pc:spChg>
        <pc:picChg chg="add del mod ord">
          <ac:chgData name="Bubblewhip Yin" userId="af0f2139e97ee190" providerId="LiveId" clId="{3FC4E42B-58CA-476A-A190-CC095CC5C06B}" dt="2022-08-02T05:17:50.977" v="813" actId="478"/>
          <ac:picMkLst>
            <pc:docMk/>
            <pc:sldMk cId="3194882733" sldId="309"/>
            <ac:picMk id="6" creationId="{CD7E118A-125F-B8C5-C35A-C2D4D66D12C2}"/>
          </ac:picMkLst>
        </pc:picChg>
        <pc:picChg chg="add del mod ord">
          <ac:chgData name="Bubblewhip Yin" userId="af0f2139e97ee190" providerId="LiveId" clId="{3FC4E42B-58CA-476A-A190-CC095CC5C06B}" dt="2022-08-02T05:25:12.333" v="865" actId="478"/>
          <ac:picMkLst>
            <pc:docMk/>
            <pc:sldMk cId="3194882733" sldId="309"/>
            <ac:picMk id="8" creationId="{48B72044-053B-A840-A0DC-0FF5044803E7}"/>
          </ac:picMkLst>
        </pc:picChg>
        <pc:picChg chg="add del mod">
          <ac:chgData name="Bubblewhip Yin" userId="af0f2139e97ee190" providerId="LiveId" clId="{3FC4E42B-58CA-476A-A190-CC095CC5C06B}" dt="2022-08-02T05:15:00.758" v="706" actId="22"/>
          <ac:picMkLst>
            <pc:docMk/>
            <pc:sldMk cId="3194882733" sldId="309"/>
            <ac:picMk id="10" creationId="{5D275DB9-796C-DF94-AD4C-BB3430493811}"/>
          </ac:picMkLst>
        </pc:picChg>
        <pc:picChg chg="add mod">
          <ac:chgData name="Bubblewhip Yin" userId="af0f2139e97ee190" providerId="LiveId" clId="{3FC4E42B-58CA-476A-A190-CC095CC5C06B}" dt="2022-08-02T05:15:44.078" v="712" actId="1076"/>
          <ac:picMkLst>
            <pc:docMk/>
            <pc:sldMk cId="3194882733" sldId="309"/>
            <ac:picMk id="12" creationId="{5B321847-1638-3915-4140-77C4A6E8C825}"/>
          </ac:picMkLst>
        </pc:picChg>
        <pc:picChg chg="add del mod">
          <ac:chgData name="Bubblewhip Yin" userId="af0f2139e97ee190" providerId="LiveId" clId="{3FC4E42B-58CA-476A-A190-CC095CC5C06B}" dt="2022-08-02T05:25:21.741" v="870" actId="478"/>
          <ac:picMkLst>
            <pc:docMk/>
            <pc:sldMk cId="3194882733" sldId="309"/>
            <ac:picMk id="14" creationId="{6D3E278F-BC2D-F6E5-A6FA-997C90C5DDCC}"/>
          </ac:picMkLst>
        </pc:picChg>
        <pc:picChg chg="add del">
          <ac:chgData name="Bubblewhip Yin" userId="af0f2139e97ee190" providerId="LiveId" clId="{3FC4E42B-58CA-476A-A190-CC095CC5C06B}" dt="2022-08-02T05:17:54.131" v="816" actId="478"/>
          <ac:picMkLst>
            <pc:docMk/>
            <pc:sldMk cId="3194882733" sldId="309"/>
            <ac:picMk id="22" creationId="{05CF522C-8773-6F44-84BC-DE5477CEA91B}"/>
          </ac:picMkLst>
        </pc:picChg>
        <pc:picChg chg="add mod ord">
          <ac:chgData name="Bubblewhip Yin" userId="af0f2139e97ee190" providerId="LiveId" clId="{3FC4E42B-58CA-476A-A190-CC095CC5C06B}" dt="2022-08-02T05:18:01.643" v="818" actId="1076"/>
          <ac:picMkLst>
            <pc:docMk/>
            <pc:sldMk cId="3194882733" sldId="309"/>
            <ac:picMk id="24" creationId="{AC70CB5F-A6B5-0433-DDE3-BA6589BC6DE7}"/>
          </ac:picMkLst>
        </pc:picChg>
        <pc:picChg chg="add del">
          <ac:chgData name="Bubblewhip Yin" userId="af0f2139e97ee190" providerId="LiveId" clId="{3FC4E42B-58CA-476A-A190-CC095CC5C06B}" dt="2022-08-02T05:25:17.301" v="868" actId="478"/>
          <ac:picMkLst>
            <pc:docMk/>
            <pc:sldMk cId="3194882733" sldId="309"/>
            <ac:picMk id="28" creationId="{00C58424-535B-3B48-73BA-881B1B95CD16}"/>
          </ac:picMkLst>
        </pc:picChg>
        <pc:picChg chg="add mod ord">
          <ac:chgData name="Bubblewhip Yin" userId="af0f2139e97ee190" providerId="LiveId" clId="{3FC4E42B-58CA-476A-A190-CC095CC5C06B}" dt="2022-08-02T05:25:20.476" v="869" actId="1076"/>
          <ac:picMkLst>
            <pc:docMk/>
            <pc:sldMk cId="3194882733" sldId="309"/>
            <ac:picMk id="30" creationId="{09BE425E-0B08-F2EC-68F9-66BADAA69C20}"/>
          </ac:picMkLst>
        </pc:picChg>
        <pc:picChg chg="add del mod">
          <ac:chgData name="Bubblewhip Yin" userId="af0f2139e97ee190" providerId="LiveId" clId="{3FC4E42B-58CA-476A-A190-CC095CC5C06B}" dt="2022-08-02T05:25:25.658" v="874" actId="22"/>
          <ac:picMkLst>
            <pc:docMk/>
            <pc:sldMk cId="3194882733" sldId="309"/>
            <ac:picMk id="32" creationId="{9167AC9E-4B01-1E64-19CE-2A7591B58C36}"/>
          </ac:picMkLst>
        </pc:picChg>
        <pc:picChg chg="add mod">
          <ac:chgData name="Bubblewhip Yin" userId="af0f2139e97ee190" providerId="LiveId" clId="{3FC4E42B-58CA-476A-A190-CC095CC5C06B}" dt="2022-08-02T05:26:04.847" v="888" actId="1076"/>
          <ac:picMkLst>
            <pc:docMk/>
            <pc:sldMk cId="3194882733" sldId="309"/>
            <ac:picMk id="34" creationId="{01E6FA82-6B64-D552-E4FC-287CCADC8BC4}"/>
          </ac:picMkLst>
        </pc:picChg>
        <pc:cxnChg chg="add mod">
          <ac:chgData name="Bubblewhip Yin" userId="af0f2139e97ee190" providerId="LiveId" clId="{3FC4E42B-58CA-476A-A190-CC095CC5C06B}" dt="2022-08-02T05:26:09.067" v="890" actId="1076"/>
          <ac:cxnSpMkLst>
            <pc:docMk/>
            <pc:sldMk cId="3194882733" sldId="309"/>
            <ac:cxnSpMk id="16" creationId="{80BCC9D7-5FBB-2865-D88F-853FBB5FCB7F}"/>
          </ac:cxnSpMkLst>
        </pc:cxnChg>
      </pc:sldChg>
      <pc:sldChg chg="addSp delSp modSp new mod ord delAnim modAnim">
        <pc:chgData name="Bubblewhip Yin" userId="af0f2139e97ee190" providerId="LiveId" clId="{3FC4E42B-58CA-476A-A190-CC095CC5C06B}" dt="2022-08-05T05:59:19.357" v="4816" actId="1076"/>
        <pc:sldMkLst>
          <pc:docMk/>
          <pc:sldMk cId="3432961047" sldId="310"/>
        </pc:sldMkLst>
        <pc:spChg chg="mod">
          <ac:chgData name="Bubblewhip Yin" userId="af0f2139e97ee190" providerId="LiveId" clId="{3FC4E42B-58CA-476A-A190-CC095CC5C06B}" dt="2022-08-02T05:26:46.655" v="895"/>
          <ac:spMkLst>
            <pc:docMk/>
            <pc:sldMk cId="3432961047" sldId="310"/>
            <ac:spMk id="2" creationId="{8159AB25-3512-B0D9-E5AB-36751C28DBC2}"/>
          </ac:spMkLst>
        </pc:spChg>
        <pc:spChg chg="mod">
          <ac:chgData name="Bubblewhip Yin" userId="af0f2139e97ee190" providerId="LiveId" clId="{3FC4E42B-58CA-476A-A190-CC095CC5C06B}" dt="2022-08-02T05:27:17.664" v="906" actId="122"/>
          <ac:spMkLst>
            <pc:docMk/>
            <pc:sldMk cId="3432961047" sldId="310"/>
            <ac:spMk id="3" creationId="{E308DF56-D1A9-74E6-D070-7E65D89A2423}"/>
          </ac:spMkLst>
        </pc:spChg>
        <pc:spChg chg="del">
          <ac:chgData name="Bubblewhip Yin" userId="af0f2139e97ee190" providerId="LiveId" clId="{3FC4E42B-58CA-476A-A190-CC095CC5C06B}" dt="2022-08-02T05:27:07.030" v="901" actId="478"/>
          <ac:spMkLst>
            <pc:docMk/>
            <pc:sldMk cId="3432961047" sldId="310"/>
            <ac:spMk id="4" creationId="{19B684AC-55A5-08CB-2399-358AFF3CEF71}"/>
          </ac:spMkLst>
        </pc:spChg>
        <pc:spChg chg="mod">
          <ac:chgData name="Bubblewhip Yin" userId="af0f2139e97ee190" providerId="LiveId" clId="{3FC4E42B-58CA-476A-A190-CC095CC5C06B}" dt="2022-08-02T05:27:14.860" v="905" actId="122"/>
          <ac:spMkLst>
            <pc:docMk/>
            <pc:sldMk cId="3432961047" sldId="310"/>
            <ac:spMk id="5" creationId="{D8A3A1F0-3807-FFA1-7283-D89DB9F6503A}"/>
          </ac:spMkLst>
        </pc:spChg>
        <pc:spChg chg="del mod">
          <ac:chgData name="Bubblewhip Yin" userId="af0f2139e97ee190" providerId="LiveId" clId="{3FC4E42B-58CA-476A-A190-CC095CC5C06B}" dt="2022-08-02T05:27:08.223" v="902" actId="478"/>
          <ac:spMkLst>
            <pc:docMk/>
            <pc:sldMk cId="3432961047" sldId="310"/>
            <ac:spMk id="6" creationId="{C25C162C-DE01-49C2-1D02-C4EF0A4869D6}"/>
          </ac:spMkLst>
        </pc:spChg>
        <pc:spChg chg="add mod">
          <ac:chgData name="Bubblewhip Yin" userId="af0f2139e97ee190" providerId="LiveId" clId="{3FC4E42B-58CA-476A-A190-CC095CC5C06B}" dt="2022-08-05T05:20:38.640" v="4374" actId="1076"/>
          <ac:spMkLst>
            <pc:docMk/>
            <pc:sldMk cId="3432961047" sldId="310"/>
            <ac:spMk id="9" creationId="{27B93A67-4770-7B1D-1FE4-971711D9219A}"/>
          </ac:spMkLst>
        </pc:spChg>
        <pc:spChg chg="add mod">
          <ac:chgData name="Bubblewhip Yin" userId="af0f2139e97ee190" providerId="LiveId" clId="{3FC4E42B-58CA-476A-A190-CC095CC5C06B}" dt="2022-08-05T05:20:34.305" v="4372" actId="1076"/>
          <ac:spMkLst>
            <pc:docMk/>
            <pc:sldMk cId="3432961047" sldId="310"/>
            <ac:spMk id="13" creationId="{349E27AE-0258-466D-13FF-EAEDE02B1BB5}"/>
          </ac:spMkLst>
        </pc:spChg>
        <pc:spChg chg="add mod">
          <ac:chgData name="Bubblewhip Yin" userId="af0f2139e97ee190" providerId="LiveId" clId="{3FC4E42B-58CA-476A-A190-CC095CC5C06B}" dt="2022-08-05T05:59:01.982" v="4814" actId="14100"/>
          <ac:spMkLst>
            <pc:docMk/>
            <pc:sldMk cId="3432961047" sldId="310"/>
            <ac:spMk id="18" creationId="{D3378DF9-A4F8-E69E-FBE6-FA1B35856F73}"/>
          </ac:spMkLst>
        </pc:spChg>
        <pc:picChg chg="add mod">
          <ac:chgData name="Bubblewhip Yin" userId="af0f2139e97ee190" providerId="LiveId" clId="{3FC4E42B-58CA-476A-A190-CC095CC5C06B}" dt="2022-08-05T05:59:19.357" v="4816" actId="1076"/>
          <ac:picMkLst>
            <pc:docMk/>
            <pc:sldMk cId="3432961047" sldId="310"/>
            <ac:picMk id="7" creationId="{9EB8DF22-6989-D0DA-7C15-716E9A3337A8}"/>
          </ac:picMkLst>
        </pc:picChg>
        <pc:picChg chg="add del mod">
          <ac:chgData name="Bubblewhip Yin" userId="af0f2139e97ee190" providerId="LiveId" clId="{3FC4E42B-58CA-476A-A190-CC095CC5C06B}" dt="2022-08-05T05:57:25.807" v="4792" actId="478"/>
          <ac:picMkLst>
            <pc:docMk/>
            <pc:sldMk cId="3432961047" sldId="310"/>
            <ac:picMk id="10" creationId="{4205BB25-A851-86DE-BF20-22A0280360B1}"/>
          </ac:picMkLst>
        </pc:picChg>
        <pc:picChg chg="add mod">
          <ac:chgData name="Bubblewhip Yin" userId="af0f2139e97ee190" providerId="LiveId" clId="{3FC4E42B-58CA-476A-A190-CC095CC5C06B}" dt="2022-08-05T05:20:25.041" v="4366" actId="1076"/>
          <ac:picMkLst>
            <pc:docMk/>
            <pc:sldMk cId="3432961047" sldId="310"/>
            <ac:picMk id="11" creationId="{BBA425F9-268E-B042-78B3-1268D40FB899}"/>
          </ac:picMkLst>
        </pc:picChg>
        <pc:picChg chg="add mod">
          <ac:chgData name="Bubblewhip Yin" userId="af0f2139e97ee190" providerId="LiveId" clId="{3FC4E42B-58CA-476A-A190-CC095CC5C06B}" dt="2022-08-05T05:20:29.662" v="4369" actId="14100"/>
          <ac:picMkLst>
            <pc:docMk/>
            <pc:sldMk cId="3432961047" sldId="310"/>
            <ac:picMk id="12" creationId="{B5C19720-334B-F709-884B-C42F51FAB4D3}"/>
          </ac:picMkLst>
        </pc:picChg>
        <pc:picChg chg="add del mod">
          <ac:chgData name="Bubblewhip Yin" userId="af0f2139e97ee190" providerId="LiveId" clId="{3FC4E42B-58CA-476A-A190-CC095CC5C06B}" dt="2022-08-05T05:58:04.522" v="4802" actId="478"/>
          <ac:picMkLst>
            <pc:docMk/>
            <pc:sldMk cId="3432961047" sldId="310"/>
            <ac:picMk id="15" creationId="{3D890FEE-4CB7-4A9A-01EA-32B5F3A59EC7}"/>
          </ac:picMkLst>
        </pc:picChg>
        <pc:picChg chg="add mod">
          <ac:chgData name="Bubblewhip Yin" userId="af0f2139e97ee190" providerId="LiveId" clId="{3FC4E42B-58CA-476A-A190-CC095CC5C06B}" dt="2022-08-05T05:58:19.425" v="4807" actId="1076"/>
          <ac:picMkLst>
            <pc:docMk/>
            <pc:sldMk cId="3432961047" sldId="310"/>
            <ac:picMk id="17" creationId="{FB730720-7BC9-39F2-5F04-46FF6C08448C}"/>
          </ac:picMkLst>
        </pc:picChg>
        <pc:cxnChg chg="add mod">
          <ac:chgData name="Bubblewhip Yin" userId="af0f2139e97ee190" providerId="LiveId" clId="{3FC4E42B-58CA-476A-A190-CC095CC5C06B}" dt="2022-08-05T05:20:35.566" v="4373" actId="1076"/>
          <ac:cxnSpMkLst>
            <pc:docMk/>
            <pc:sldMk cId="3432961047" sldId="310"/>
            <ac:cxnSpMk id="8" creationId="{5949892D-B798-C2F5-DA14-EF91430C0005}"/>
          </ac:cxnSpMkLst>
        </pc:cxnChg>
      </pc:sldChg>
      <pc:sldChg chg="addSp delSp modSp add mod modAnim">
        <pc:chgData name="Bubblewhip Yin" userId="af0f2139e97ee190" providerId="LiveId" clId="{3FC4E42B-58CA-476A-A190-CC095CC5C06B}" dt="2022-08-05T05:21:51.985" v="4396"/>
        <pc:sldMkLst>
          <pc:docMk/>
          <pc:sldMk cId="2202333168" sldId="311"/>
        </pc:sldMkLst>
        <pc:spChg chg="mod">
          <ac:chgData name="Bubblewhip Yin" userId="af0f2139e97ee190" providerId="LiveId" clId="{3FC4E42B-58CA-476A-A190-CC095CC5C06B}" dt="2022-08-02T05:28:35.055" v="918"/>
          <ac:spMkLst>
            <pc:docMk/>
            <pc:sldMk cId="2202333168" sldId="311"/>
            <ac:spMk id="2" creationId="{8159AB25-3512-B0D9-E5AB-36751C28DBC2}"/>
          </ac:spMkLst>
        </pc:spChg>
        <pc:spChg chg="mod">
          <ac:chgData name="Bubblewhip Yin" userId="af0f2139e97ee190" providerId="LiveId" clId="{3FC4E42B-58CA-476A-A190-CC095CC5C06B}" dt="2022-08-02T05:28:38.082" v="919"/>
          <ac:spMkLst>
            <pc:docMk/>
            <pc:sldMk cId="2202333168" sldId="311"/>
            <ac:spMk id="3" creationId="{E308DF56-D1A9-74E6-D070-7E65D89A2423}"/>
          </ac:spMkLst>
        </pc:spChg>
        <pc:spChg chg="add del">
          <ac:chgData name="Bubblewhip Yin" userId="af0f2139e97ee190" providerId="LiveId" clId="{3FC4E42B-58CA-476A-A190-CC095CC5C06B}" dt="2022-08-02T05:29:13.664" v="936" actId="478"/>
          <ac:spMkLst>
            <pc:docMk/>
            <pc:sldMk cId="2202333168" sldId="311"/>
            <ac:spMk id="9" creationId="{27B93A67-4770-7B1D-1FE4-971711D9219A}"/>
          </ac:spMkLst>
        </pc:spChg>
        <pc:spChg chg="add del">
          <ac:chgData name="Bubblewhip Yin" userId="af0f2139e97ee190" providerId="LiveId" clId="{3FC4E42B-58CA-476A-A190-CC095CC5C06B}" dt="2022-08-02T05:29:11.848" v="934" actId="478"/>
          <ac:spMkLst>
            <pc:docMk/>
            <pc:sldMk cId="2202333168" sldId="311"/>
            <ac:spMk id="13" creationId="{349E27AE-0258-466D-13FF-EAEDE02B1BB5}"/>
          </ac:spMkLst>
        </pc:spChg>
        <pc:spChg chg="add mod">
          <ac:chgData name="Bubblewhip Yin" userId="af0f2139e97ee190" providerId="LiveId" clId="{3FC4E42B-58CA-476A-A190-CC095CC5C06B}" dt="2022-08-02T05:30:50.667" v="972" actId="1076"/>
          <ac:spMkLst>
            <pc:docMk/>
            <pc:sldMk cId="2202333168" sldId="311"/>
            <ac:spMk id="17" creationId="{54F0EB64-4B06-8C1F-19E9-42E83DB1F2EC}"/>
          </ac:spMkLst>
        </pc:spChg>
        <pc:spChg chg="add mod">
          <ac:chgData name="Bubblewhip Yin" userId="af0f2139e97ee190" providerId="LiveId" clId="{3FC4E42B-58CA-476A-A190-CC095CC5C06B}" dt="2022-08-05T05:21:37.136" v="4393" actId="14100"/>
          <ac:spMkLst>
            <pc:docMk/>
            <pc:sldMk cId="2202333168" sldId="311"/>
            <ac:spMk id="18" creationId="{5B9F1E86-763C-6F1C-0D8E-200A662972B4}"/>
          </ac:spMkLst>
        </pc:spChg>
        <pc:picChg chg="add mod">
          <ac:chgData name="Bubblewhip Yin" userId="af0f2139e97ee190" providerId="LiveId" clId="{3FC4E42B-58CA-476A-A190-CC095CC5C06B}" dt="2022-08-05T05:21:16.721" v="4381" actId="1076"/>
          <ac:picMkLst>
            <pc:docMk/>
            <pc:sldMk cId="2202333168" sldId="311"/>
            <ac:picMk id="6" creationId="{2B62F8C5-FBCE-DBF0-05C5-3A554B5BCACD}"/>
          </ac:picMkLst>
        </pc:picChg>
        <pc:picChg chg="add del">
          <ac:chgData name="Bubblewhip Yin" userId="af0f2139e97ee190" providerId="LiveId" clId="{3FC4E42B-58CA-476A-A190-CC095CC5C06B}" dt="2022-08-02T05:29:10.963" v="932" actId="478"/>
          <ac:picMkLst>
            <pc:docMk/>
            <pc:sldMk cId="2202333168" sldId="311"/>
            <ac:picMk id="7" creationId="{9EB8DF22-6989-D0DA-7C15-716E9A3337A8}"/>
          </ac:picMkLst>
        </pc:picChg>
        <pc:picChg chg="del">
          <ac:chgData name="Bubblewhip Yin" userId="af0f2139e97ee190" providerId="LiveId" clId="{3FC4E42B-58CA-476A-A190-CC095CC5C06B}" dt="2022-08-02T05:28:47.808" v="920" actId="478"/>
          <ac:picMkLst>
            <pc:docMk/>
            <pc:sldMk cId="2202333168" sldId="311"/>
            <ac:picMk id="10" creationId="{4205BB25-A851-86DE-BF20-22A0280360B1}"/>
          </ac:picMkLst>
        </pc:picChg>
        <pc:picChg chg="del">
          <ac:chgData name="Bubblewhip Yin" userId="af0f2139e97ee190" providerId="LiveId" clId="{3FC4E42B-58CA-476A-A190-CC095CC5C06B}" dt="2022-08-02T05:28:48.339" v="921" actId="478"/>
          <ac:picMkLst>
            <pc:docMk/>
            <pc:sldMk cId="2202333168" sldId="311"/>
            <ac:picMk id="11" creationId="{BBA425F9-268E-B042-78B3-1268D40FB899}"/>
          </ac:picMkLst>
        </pc:picChg>
        <pc:picChg chg="add del">
          <ac:chgData name="Bubblewhip Yin" userId="af0f2139e97ee190" providerId="LiveId" clId="{3FC4E42B-58CA-476A-A190-CC095CC5C06B}" dt="2022-08-02T05:29:11.401" v="933" actId="478"/>
          <ac:picMkLst>
            <pc:docMk/>
            <pc:sldMk cId="2202333168" sldId="311"/>
            <ac:picMk id="12" creationId="{B5C19720-334B-F709-884B-C42F51FAB4D3}"/>
          </ac:picMkLst>
        </pc:picChg>
        <pc:picChg chg="add mod">
          <ac:chgData name="Bubblewhip Yin" userId="af0f2139e97ee190" providerId="LiveId" clId="{3FC4E42B-58CA-476A-A190-CC095CC5C06B}" dt="2022-08-05T05:21:22.695" v="4384" actId="14100"/>
          <ac:picMkLst>
            <pc:docMk/>
            <pc:sldMk cId="2202333168" sldId="311"/>
            <ac:picMk id="15" creationId="{8892A070-2CFD-F385-9858-C193395C9B55}"/>
          </ac:picMkLst>
        </pc:picChg>
        <pc:cxnChg chg="add del">
          <ac:chgData name="Bubblewhip Yin" userId="af0f2139e97ee190" providerId="LiveId" clId="{3FC4E42B-58CA-476A-A190-CC095CC5C06B}" dt="2022-08-02T05:29:12.816" v="935" actId="478"/>
          <ac:cxnSpMkLst>
            <pc:docMk/>
            <pc:sldMk cId="2202333168" sldId="311"/>
            <ac:cxnSpMk id="8" creationId="{5949892D-B798-C2F5-DA14-EF91430C0005}"/>
          </ac:cxnSpMkLst>
        </pc:cxnChg>
        <pc:cxnChg chg="add mod">
          <ac:chgData name="Bubblewhip Yin" userId="af0f2139e97ee190" providerId="LiveId" clId="{3FC4E42B-58CA-476A-A190-CC095CC5C06B}" dt="2022-08-05T05:21:33.616" v="4391" actId="14100"/>
          <ac:cxnSpMkLst>
            <pc:docMk/>
            <pc:sldMk cId="2202333168" sldId="311"/>
            <ac:cxnSpMk id="16" creationId="{DE40BAEA-0436-C10F-DDE1-A83CEF90F9C0}"/>
          </ac:cxnSpMkLst>
        </pc:cxnChg>
      </pc:sldChg>
      <pc:sldChg chg="addSp delSp modSp add del mod">
        <pc:chgData name="Bubblewhip Yin" userId="af0f2139e97ee190" providerId="LiveId" clId="{3FC4E42B-58CA-476A-A190-CC095CC5C06B}" dt="2022-08-02T06:19:31.762" v="2235" actId="47"/>
        <pc:sldMkLst>
          <pc:docMk/>
          <pc:sldMk cId="156272292" sldId="312"/>
        </pc:sldMkLst>
        <pc:spChg chg="mod">
          <ac:chgData name="Bubblewhip Yin" userId="af0f2139e97ee190" providerId="LiveId" clId="{3FC4E42B-58CA-476A-A190-CC095CC5C06B}" dt="2022-08-02T05:52:28.080" v="1174" actId="20577"/>
          <ac:spMkLst>
            <pc:docMk/>
            <pc:sldMk cId="156272292" sldId="312"/>
            <ac:spMk id="2" creationId="{7A77E780-33D3-2A07-5872-1EBC1E44575F}"/>
          </ac:spMkLst>
        </pc:spChg>
        <pc:spChg chg="add del">
          <ac:chgData name="Bubblewhip Yin" userId="af0f2139e97ee190" providerId="LiveId" clId="{3FC4E42B-58CA-476A-A190-CC095CC5C06B}" dt="2022-08-02T06:00:17.519" v="1226" actId="22"/>
          <ac:spMkLst>
            <pc:docMk/>
            <pc:sldMk cId="156272292" sldId="312"/>
            <ac:spMk id="5" creationId="{FB61DF03-2AD6-15B1-58FD-32E739BD4034}"/>
          </ac:spMkLst>
        </pc:spChg>
        <pc:picChg chg="add del mod ord">
          <ac:chgData name="Bubblewhip Yin" userId="af0f2139e97ee190" providerId="LiveId" clId="{3FC4E42B-58CA-476A-A190-CC095CC5C06B}" dt="2022-08-02T06:00:17.519" v="1226" actId="22"/>
          <ac:picMkLst>
            <pc:docMk/>
            <pc:sldMk cId="156272292" sldId="312"/>
            <ac:picMk id="4" creationId="{3D4343B9-5807-4FDB-6F95-D00CEF0C56C5}"/>
          </ac:picMkLst>
        </pc:picChg>
      </pc:sldChg>
      <pc:sldChg chg="addSp delSp modSp add mod ord addAnim delAnim modAnim">
        <pc:chgData name="Bubblewhip Yin" userId="af0f2139e97ee190" providerId="LiveId" clId="{3FC4E42B-58CA-476A-A190-CC095CC5C06B}" dt="2022-08-05T05:24:46.639" v="4437"/>
        <pc:sldMkLst>
          <pc:docMk/>
          <pc:sldMk cId="311657707" sldId="313"/>
        </pc:sldMkLst>
        <pc:spChg chg="mod">
          <ac:chgData name="Bubblewhip Yin" userId="af0f2139e97ee190" providerId="LiveId" clId="{3FC4E42B-58CA-476A-A190-CC095CC5C06B}" dt="2022-08-02T05:35:28.198" v="990" actId="1076"/>
          <ac:spMkLst>
            <pc:docMk/>
            <pc:sldMk cId="311657707" sldId="313"/>
            <ac:spMk id="2" creationId="{8159AB25-3512-B0D9-E5AB-36751C28DBC2}"/>
          </ac:spMkLst>
        </pc:spChg>
        <pc:spChg chg="mod">
          <ac:chgData name="Bubblewhip Yin" userId="af0f2139e97ee190" providerId="LiveId" clId="{3FC4E42B-58CA-476A-A190-CC095CC5C06B}" dt="2022-08-02T05:35:30.336" v="991"/>
          <ac:spMkLst>
            <pc:docMk/>
            <pc:sldMk cId="311657707" sldId="313"/>
            <ac:spMk id="3" creationId="{E308DF56-D1A9-74E6-D070-7E65D89A2423}"/>
          </ac:spMkLst>
        </pc:spChg>
        <pc:spChg chg="del">
          <ac:chgData name="Bubblewhip Yin" userId="af0f2139e97ee190" providerId="LiveId" clId="{3FC4E42B-58CA-476A-A190-CC095CC5C06B}" dt="2022-08-02T05:36:40.572" v="1005" actId="478"/>
          <ac:spMkLst>
            <pc:docMk/>
            <pc:sldMk cId="311657707" sldId="313"/>
            <ac:spMk id="17" creationId="{54F0EB64-4B06-8C1F-19E9-42E83DB1F2EC}"/>
          </ac:spMkLst>
        </pc:spChg>
        <pc:spChg chg="del">
          <ac:chgData name="Bubblewhip Yin" userId="af0f2139e97ee190" providerId="LiveId" clId="{3FC4E42B-58CA-476A-A190-CC095CC5C06B}" dt="2022-08-02T05:36:36.134" v="1003" actId="478"/>
          <ac:spMkLst>
            <pc:docMk/>
            <pc:sldMk cId="311657707" sldId="313"/>
            <ac:spMk id="18" creationId="{5B9F1E86-763C-6F1C-0D8E-200A662972B4}"/>
          </ac:spMkLst>
        </pc:spChg>
        <pc:spChg chg="add del mod">
          <ac:chgData name="Bubblewhip Yin" userId="af0f2139e97ee190" providerId="LiveId" clId="{3FC4E42B-58CA-476A-A190-CC095CC5C06B}" dt="2022-08-05T05:22:30.058" v="4401"/>
          <ac:spMkLst>
            <pc:docMk/>
            <pc:sldMk cId="311657707" sldId="313"/>
            <ac:spMk id="19" creationId="{17C5C6DB-F8E7-E266-7FF9-2831D9AC625A}"/>
          </ac:spMkLst>
        </pc:spChg>
        <pc:spChg chg="add del mod">
          <ac:chgData name="Bubblewhip Yin" userId="af0f2139e97ee190" providerId="LiveId" clId="{3FC4E42B-58CA-476A-A190-CC095CC5C06B}" dt="2022-08-05T05:22:30.058" v="4401"/>
          <ac:spMkLst>
            <pc:docMk/>
            <pc:sldMk cId="311657707" sldId="313"/>
            <ac:spMk id="21" creationId="{5176A15C-9B98-1F83-F537-A7648DC25959}"/>
          </ac:spMkLst>
        </pc:spChg>
        <pc:spChg chg="add mod">
          <ac:chgData name="Bubblewhip Yin" userId="af0f2139e97ee190" providerId="LiveId" clId="{3FC4E42B-58CA-476A-A190-CC095CC5C06B}" dt="2022-08-05T05:24:03.086" v="4426" actId="14100"/>
          <ac:spMkLst>
            <pc:docMk/>
            <pc:sldMk cId="311657707" sldId="313"/>
            <ac:spMk id="22" creationId="{5B3BB33A-C01C-71E2-0007-2022671BD0B1}"/>
          </ac:spMkLst>
        </pc:spChg>
        <pc:spChg chg="add mod">
          <ac:chgData name="Bubblewhip Yin" userId="af0f2139e97ee190" providerId="LiveId" clId="{3FC4E42B-58CA-476A-A190-CC095CC5C06B}" dt="2022-08-05T05:24:44.267" v="4436" actId="14100"/>
          <ac:spMkLst>
            <pc:docMk/>
            <pc:sldMk cId="311657707" sldId="313"/>
            <ac:spMk id="24" creationId="{E09D2267-563B-9114-BAB8-D19C6049262C}"/>
          </ac:spMkLst>
        </pc:spChg>
        <pc:spChg chg="add mod">
          <ac:chgData name="Bubblewhip Yin" userId="af0f2139e97ee190" providerId="LiveId" clId="{3FC4E42B-58CA-476A-A190-CC095CC5C06B}" dt="2022-08-05T05:24:07.330" v="4429" actId="14100"/>
          <ac:spMkLst>
            <pc:docMk/>
            <pc:sldMk cId="311657707" sldId="313"/>
            <ac:spMk id="25" creationId="{D3F71521-3C6E-979A-14B8-BB5708D1B5EE}"/>
          </ac:spMkLst>
        </pc:spChg>
        <pc:picChg chg="del">
          <ac:chgData name="Bubblewhip Yin" userId="af0f2139e97ee190" providerId="LiveId" clId="{3FC4E42B-58CA-476A-A190-CC095CC5C06B}" dt="2022-08-02T05:35:53.373" v="994" actId="478"/>
          <ac:picMkLst>
            <pc:docMk/>
            <pc:sldMk cId="311657707" sldId="313"/>
            <ac:picMk id="6" creationId="{2B62F8C5-FBCE-DBF0-05C5-3A554B5BCACD}"/>
          </ac:picMkLst>
        </pc:picChg>
        <pc:picChg chg="add del">
          <ac:chgData name="Bubblewhip Yin" userId="af0f2139e97ee190" providerId="LiveId" clId="{3FC4E42B-58CA-476A-A190-CC095CC5C06B}" dt="2022-08-02T05:35:52.364" v="993" actId="22"/>
          <ac:picMkLst>
            <pc:docMk/>
            <pc:sldMk cId="311657707" sldId="313"/>
            <ac:picMk id="7" creationId="{1171DB3C-D116-6F13-C62A-8DF92EFCE0CC}"/>
          </ac:picMkLst>
        </pc:picChg>
        <pc:picChg chg="add mod">
          <ac:chgData name="Bubblewhip Yin" userId="af0f2139e97ee190" providerId="LiveId" clId="{3FC4E42B-58CA-476A-A190-CC095CC5C06B}" dt="2022-08-05T05:21:59.841" v="4398" actId="1076"/>
          <ac:picMkLst>
            <pc:docMk/>
            <pc:sldMk cId="311657707" sldId="313"/>
            <ac:picMk id="9" creationId="{3F6B45CA-7EB3-47D7-A933-926BE9978175}"/>
          </ac:picMkLst>
        </pc:picChg>
        <pc:picChg chg="add mod">
          <ac:chgData name="Bubblewhip Yin" userId="af0f2139e97ee190" providerId="LiveId" clId="{3FC4E42B-58CA-476A-A190-CC095CC5C06B}" dt="2022-08-05T05:23:36.756" v="4417" actId="1076"/>
          <ac:picMkLst>
            <pc:docMk/>
            <pc:sldMk cId="311657707" sldId="313"/>
            <ac:picMk id="11" creationId="{B89BF85D-48E5-9F04-5DCF-9003EBFE4E2F}"/>
          </ac:picMkLst>
        </pc:picChg>
        <pc:picChg chg="del">
          <ac:chgData name="Bubblewhip Yin" userId="af0f2139e97ee190" providerId="LiveId" clId="{3FC4E42B-58CA-476A-A190-CC095CC5C06B}" dt="2022-08-02T05:36:27.275" v="997" actId="478"/>
          <ac:picMkLst>
            <pc:docMk/>
            <pc:sldMk cId="311657707" sldId="313"/>
            <ac:picMk id="15" creationId="{8892A070-2CFD-F385-9858-C193395C9B55}"/>
          </ac:picMkLst>
        </pc:picChg>
        <pc:cxnChg chg="add del">
          <ac:chgData name="Bubblewhip Yin" userId="af0f2139e97ee190" providerId="LiveId" clId="{3FC4E42B-58CA-476A-A190-CC095CC5C06B}" dt="2022-08-02T05:36:38.443" v="1004" actId="478"/>
          <ac:cxnSpMkLst>
            <pc:docMk/>
            <pc:sldMk cId="311657707" sldId="313"/>
            <ac:cxnSpMk id="16" creationId="{DE40BAEA-0436-C10F-DDE1-A83CEF90F9C0}"/>
          </ac:cxnSpMkLst>
        </pc:cxnChg>
        <pc:cxnChg chg="add del mod">
          <ac:chgData name="Bubblewhip Yin" userId="af0f2139e97ee190" providerId="LiveId" clId="{3FC4E42B-58CA-476A-A190-CC095CC5C06B}" dt="2022-08-05T05:22:30.058" v="4401"/>
          <ac:cxnSpMkLst>
            <pc:docMk/>
            <pc:sldMk cId="311657707" sldId="313"/>
            <ac:cxnSpMk id="20" creationId="{B9B69FE0-6A98-FFC7-287E-760712F78763}"/>
          </ac:cxnSpMkLst>
        </pc:cxnChg>
        <pc:cxnChg chg="add mod">
          <ac:chgData name="Bubblewhip Yin" userId="af0f2139e97ee190" providerId="LiveId" clId="{3FC4E42B-58CA-476A-A190-CC095CC5C06B}" dt="2022-08-05T05:24:44.267" v="4436" actId="14100"/>
          <ac:cxnSpMkLst>
            <pc:docMk/>
            <pc:sldMk cId="311657707" sldId="313"/>
            <ac:cxnSpMk id="23" creationId="{473986CE-164C-94C1-9B94-EF2A96BB13F6}"/>
          </ac:cxnSpMkLst>
        </pc:cxnChg>
      </pc:sldChg>
      <pc:sldChg chg="addSp delSp modSp add mod delAnim modAnim">
        <pc:chgData name="Bubblewhip Yin" userId="af0f2139e97ee190" providerId="LiveId" clId="{3FC4E42B-58CA-476A-A190-CC095CC5C06B}" dt="2022-08-09T05:32:38.693" v="4974"/>
        <pc:sldMkLst>
          <pc:docMk/>
          <pc:sldMk cId="106009431" sldId="314"/>
        </pc:sldMkLst>
        <pc:spChg chg="mod">
          <ac:chgData name="Bubblewhip Yin" userId="af0f2139e97ee190" providerId="LiveId" clId="{3FC4E42B-58CA-476A-A190-CC095CC5C06B}" dt="2022-08-02T05:39:12.334" v="1071" actId="20577"/>
          <ac:spMkLst>
            <pc:docMk/>
            <pc:sldMk cId="106009431" sldId="314"/>
            <ac:spMk id="2" creationId="{8159AB25-3512-B0D9-E5AB-36751C28DBC2}"/>
          </ac:spMkLst>
        </pc:spChg>
        <pc:spChg chg="mod">
          <ac:chgData name="Bubblewhip Yin" userId="af0f2139e97ee190" providerId="LiveId" clId="{3FC4E42B-58CA-476A-A190-CC095CC5C06B}" dt="2022-08-02T06:01:15.224" v="1257" actId="20577"/>
          <ac:spMkLst>
            <pc:docMk/>
            <pc:sldMk cId="106009431" sldId="314"/>
            <ac:spMk id="3" creationId="{E308DF56-D1A9-74E6-D070-7E65D89A2423}"/>
          </ac:spMkLst>
        </pc:spChg>
        <pc:spChg chg="add del mod">
          <ac:chgData name="Bubblewhip Yin" userId="af0f2139e97ee190" providerId="LiveId" clId="{3FC4E42B-58CA-476A-A190-CC095CC5C06B}" dt="2022-08-02T05:58:31.350" v="1222"/>
          <ac:spMkLst>
            <pc:docMk/>
            <pc:sldMk cId="106009431" sldId="314"/>
            <ac:spMk id="7" creationId="{ACA6D1B6-5C13-626F-E28A-8474117FFFD0}"/>
          </ac:spMkLst>
        </pc:spChg>
        <pc:spChg chg="add del">
          <ac:chgData name="Bubblewhip Yin" userId="af0f2139e97ee190" providerId="LiveId" clId="{3FC4E42B-58CA-476A-A190-CC095CC5C06B}" dt="2022-08-02T06:10:42.545" v="1741"/>
          <ac:spMkLst>
            <pc:docMk/>
            <pc:sldMk cId="106009431" sldId="314"/>
            <ac:spMk id="12" creationId="{6F597C7E-8437-6D27-6FEF-07282D90E192}"/>
          </ac:spMkLst>
        </pc:spChg>
        <pc:spChg chg="add del">
          <ac:chgData name="Bubblewhip Yin" userId="af0f2139e97ee190" providerId="LiveId" clId="{3FC4E42B-58CA-476A-A190-CC095CC5C06B}" dt="2022-08-02T06:11:53.771" v="1743"/>
          <ac:spMkLst>
            <pc:docMk/>
            <pc:sldMk cId="106009431" sldId="314"/>
            <ac:spMk id="13" creationId="{C4898034-ADF8-C5A1-A960-9E02DB882101}"/>
          </ac:spMkLst>
        </pc:spChg>
        <pc:spChg chg="add mod">
          <ac:chgData name="Bubblewhip Yin" userId="af0f2139e97ee190" providerId="LiveId" clId="{3FC4E42B-58CA-476A-A190-CC095CC5C06B}" dt="2022-08-09T05:31:25.370" v="4947" actId="1076"/>
          <ac:spMkLst>
            <pc:docMk/>
            <pc:sldMk cId="106009431" sldId="314"/>
            <ac:spMk id="14" creationId="{6225B5ED-BB7A-8E6B-C7DA-E4F34EA251E5}"/>
          </ac:spMkLst>
        </pc:spChg>
        <pc:spChg chg="add mod">
          <ac:chgData name="Bubblewhip Yin" userId="af0f2139e97ee190" providerId="LiveId" clId="{3FC4E42B-58CA-476A-A190-CC095CC5C06B}" dt="2022-08-09T05:31:46.831" v="4963" actId="1076"/>
          <ac:spMkLst>
            <pc:docMk/>
            <pc:sldMk cId="106009431" sldId="314"/>
            <ac:spMk id="16" creationId="{FCF09007-8BA3-041B-522B-F4897D1D648A}"/>
          </ac:spMkLst>
        </pc:spChg>
        <pc:spChg chg="add mod">
          <ac:chgData name="Bubblewhip Yin" userId="af0f2139e97ee190" providerId="LiveId" clId="{3FC4E42B-58CA-476A-A190-CC095CC5C06B}" dt="2022-08-09T05:32:25.840" v="4970" actId="1076"/>
          <ac:spMkLst>
            <pc:docMk/>
            <pc:sldMk cId="106009431" sldId="314"/>
            <ac:spMk id="20" creationId="{4A2B6040-E245-1045-2563-92145E1F5CDB}"/>
          </ac:spMkLst>
        </pc:spChg>
        <pc:picChg chg="add mod">
          <ac:chgData name="Bubblewhip Yin" userId="af0f2139e97ee190" providerId="LiveId" clId="{3FC4E42B-58CA-476A-A190-CC095CC5C06B}" dt="2022-08-09T05:29:59.096" v="4901" actId="1076"/>
          <ac:picMkLst>
            <pc:docMk/>
            <pc:sldMk cId="106009431" sldId="314"/>
            <ac:picMk id="6" creationId="{0A27D42F-A9F2-A243-576E-40EA0F0E204F}"/>
          </ac:picMkLst>
        </pc:picChg>
        <pc:picChg chg="add del mod">
          <ac:chgData name="Bubblewhip Yin" userId="af0f2139e97ee190" providerId="LiveId" clId="{3FC4E42B-58CA-476A-A190-CC095CC5C06B}" dt="2022-08-09T05:29:53.302" v="4896" actId="478"/>
          <ac:picMkLst>
            <pc:docMk/>
            <pc:sldMk cId="106009431" sldId="314"/>
            <ac:picMk id="7" creationId="{D04173B3-173C-D005-46DB-5DBD613CCCFD}"/>
          </ac:picMkLst>
        </pc:picChg>
        <pc:picChg chg="del">
          <ac:chgData name="Bubblewhip Yin" userId="af0f2139e97ee190" providerId="LiveId" clId="{3FC4E42B-58CA-476A-A190-CC095CC5C06B}" dt="2022-08-02T06:00:28.034" v="1230" actId="478"/>
          <ac:picMkLst>
            <pc:docMk/>
            <pc:sldMk cId="106009431" sldId="314"/>
            <ac:picMk id="9" creationId="{3F6B45CA-7EB3-47D7-A933-926BE9978175}"/>
          </ac:picMkLst>
        </pc:picChg>
        <pc:picChg chg="add mod">
          <ac:chgData name="Bubblewhip Yin" userId="af0f2139e97ee190" providerId="LiveId" clId="{3FC4E42B-58CA-476A-A190-CC095CC5C06B}" dt="2022-08-09T05:30:02.743" v="4903" actId="1076"/>
          <ac:picMkLst>
            <pc:docMk/>
            <pc:sldMk cId="106009431" sldId="314"/>
            <ac:picMk id="9" creationId="{D64D0A5E-2881-A676-E1DF-399BAF6A1B00}"/>
          </ac:picMkLst>
        </pc:picChg>
        <pc:picChg chg="add mod">
          <ac:chgData name="Bubblewhip Yin" userId="af0f2139e97ee190" providerId="LiveId" clId="{3FC4E42B-58CA-476A-A190-CC095CC5C06B}" dt="2022-08-02T06:01:37.248" v="1259" actId="1076"/>
          <ac:picMkLst>
            <pc:docMk/>
            <pc:sldMk cId="106009431" sldId="314"/>
            <ac:picMk id="10" creationId="{6A43CC9D-4BA2-BE2C-C217-1E864315B370}"/>
          </ac:picMkLst>
        </pc:picChg>
        <pc:picChg chg="del">
          <ac:chgData name="Bubblewhip Yin" userId="af0f2139e97ee190" providerId="LiveId" clId="{3FC4E42B-58CA-476A-A190-CC095CC5C06B}" dt="2022-08-02T06:00:22.373" v="1228" actId="478"/>
          <ac:picMkLst>
            <pc:docMk/>
            <pc:sldMk cId="106009431" sldId="314"/>
            <ac:picMk id="11" creationId="{B89BF85D-48E5-9F04-5DCF-9003EBFE4E2F}"/>
          </ac:picMkLst>
        </pc:picChg>
        <pc:cxnChg chg="add mod">
          <ac:chgData name="Bubblewhip Yin" userId="af0f2139e97ee190" providerId="LiveId" clId="{3FC4E42B-58CA-476A-A190-CC095CC5C06B}" dt="2022-08-09T05:31:18.654" v="4944" actId="14100"/>
          <ac:cxnSpMkLst>
            <pc:docMk/>
            <pc:sldMk cId="106009431" sldId="314"/>
            <ac:cxnSpMk id="11" creationId="{5AC406BF-7BFC-D479-95B4-71AE76220FF1}"/>
          </ac:cxnSpMkLst>
        </pc:cxnChg>
        <pc:cxnChg chg="add mod">
          <ac:chgData name="Bubblewhip Yin" userId="af0f2139e97ee190" providerId="LiveId" clId="{3FC4E42B-58CA-476A-A190-CC095CC5C06B}" dt="2022-08-09T05:31:29.747" v="4948" actId="14100"/>
          <ac:cxnSpMkLst>
            <pc:docMk/>
            <pc:sldMk cId="106009431" sldId="314"/>
            <ac:cxnSpMk id="15" creationId="{9AF96F90-AEA5-CC18-70BA-5A9424B204A8}"/>
          </ac:cxnSpMkLst>
        </pc:cxnChg>
        <pc:cxnChg chg="add mod">
          <ac:chgData name="Bubblewhip Yin" userId="af0f2139e97ee190" providerId="LiveId" clId="{3FC4E42B-58CA-476A-A190-CC095CC5C06B}" dt="2022-08-09T05:32:27.917" v="4971" actId="14100"/>
          <ac:cxnSpMkLst>
            <pc:docMk/>
            <pc:sldMk cId="106009431" sldId="314"/>
            <ac:cxnSpMk id="19" creationId="{64E44C96-C4BE-F822-F012-646041C24ABB}"/>
          </ac:cxnSpMkLst>
        </pc:cxnChg>
      </pc:sldChg>
      <pc:sldChg chg="addSp delSp modSp new mod modAnim">
        <pc:chgData name="Bubblewhip Yin" userId="af0f2139e97ee190" providerId="LiveId" clId="{3FC4E42B-58CA-476A-A190-CC095CC5C06B}" dt="2022-08-05T05:25:27.231" v="4447"/>
        <pc:sldMkLst>
          <pc:docMk/>
          <pc:sldMk cId="1829172310" sldId="315"/>
        </pc:sldMkLst>
        <pc:spChg chg="mod">
          <ac:chgData name="Bubblewhip Yin" userId="af0f2139e97ee190" providerId="LiveId" clId="{3FC4E42B-58CA-476A-A190-CC095CC5C06B}" dt="2022-08-02T05:41:40.817" v="1113" actId="20577"/>
          <ac:spMkLst>
            <pc:docMk/>
            <pc:sldMk cId="1829172310" sldId="315"/>
            <ac:spMk id="2" creationId="{3FF49A3B-0300-1F4E-B129-71CBAC5B6320}"/>
          </ac:spMkLst>
        </pc:spChg>
        <pc:spChg chg="mod">
          <ac:chgData name="Bubblewhip Yin" userId="af0f2139e97ee190" providerId="LiveId" clId="{3FC4E42B-58CA-476A-A190-CC095CC5C06B}" dt="2022-08-05T05:24:55.944" v="4440" actId="14100"/>
          <ac:spMkLst>
            <pc:docMk/>
            <pc:sldMk cId="1829172310" sldId="315"/>
            <ac:spMk id="3" creationId="{512ABC1B-DFAF-6CD9-C788-59FB8B561B8C}"/>
          </ac:spMkLst>
        </pc:spChg>
        <pc:spChg chg="del">
          <ac:chgData name="Bubblewhip Yin" userId="af0f2139e97ee190" providerId="LiveId" clId="{3FC4E42B-58CA-476A-A190-CC095CC5C06B}" dt="2022-08-02T05:47:01.178" v="1143" actId="22"/>
          <ac:spMkLst>
            <pc:docMk/>
            <pc:sldMk cId="1829172310" sldId="315"/>
            <ac:spMk id="4" creationId="{E3B6CFBE-E3EA-0ACF-BDD5-37CB5C10BA1C}"/>
          </ac:spMkLst>
        </pc:spChg>
        <pc:spChg chg="mod">
          <ac:chgData name="Bubblewhip Yin" userId="af0f2139e97ee190" providerId="LiveId" clId="{3FC4E42B-58CA-476A-A190-CC095CC5C06B}" dt="2022-08-02T05:57:51.463" v="1176" actId="122"/>
          <ac:spMkLst>
            <pc:docMk/>
            <pc:sldMk cId="1829172310" sldId="315"/>
            <ac:spMk id="5" creationId="{11A127B3-8994-E810-A3B1-6CF78926DA5D}"/>
          </ac:spMkLst>
        </pc:spChg>
        <pc:spChg chg="del">
          <ac:chgData name="Bubblewhip Yin" userId="af0f2139e97ee190" providerId="LiveId" clId="{3FC4E42B-58CA-476A-A190-CC095CC5C06B}" dt="2022-08-02T05:46:35.123" v="1133" actId="22"/>
          <ac:spMkLst>
            <pc:docMk/>
            <pc:sldMk cId="1829172310" sldId="315"/>
            <ac:spMk id="6" creationId="{A88BEE3D-991F-C34B-C8DA-60175BBD6D24}"/>
          </ac:spMkLst>
        </pc:spChg>
        <pc:spChg chg="add mod">
          <ac:chgData name="Bubblewhip Yin" userId="af0f2139e97ee190" providerId="LiveId" clId="{3FC4E42B-58CA-476A-A190-CC095CC5C06B}" dt="2022-08-02T06:01:26.449" v="1258" actId="1076"/>
          <ac:spMkLst>
            <pc:docMk/>
            <pc:sldMk cId="1829172310" sldId="315"/>
            <ac:spMk id="12" creationId="{5FBCF7FA-10F0-9CA3-9800-D3ECFE2FFE42}"/>
          </ac:spMkLst>
        </pc:spChg>
        <pc:picChg chg="add mod ord">
          <ac:chgData name="Bubblewhip Yin" userId="af0f2139e97ee190" providerId="LiveId" clId="{3FC4E42B-58CA-476A-A190-CC095CC5C06B}" dt="2022-08-05T05:25:17.883" v="4446" actId="1076"/>
          <ac:picMkLst>
            <pc:docMk/>
            <pc:sldMk cId="1829172310" sldId="315"/>
            <ac:picMk id="8" creationId="{CB22DA67-E41D-B34A-8134-6AB73B1771C9}"/>
          </ac:picMkLst>
        </pc:picChg>
        <pc:picChg chg="add mod ord">
          <ac:chgData name="Bubblewhip Yin" userId="af0f2139e97ee190" providerId="LiveId" clId="{3FC4E42B-58CA-476A-A190-CC095CC5C06B}" dt="2022-08-05T05:25:09.340" v="4445" actId="1076"/>
          <ac:picMkLst>
            <pc:docMk/>
            <pc:sldMk cId="1829172310" sldId="315"/>
            <ac:picMk id="10" creationId="{117DE8E1-9612-1C44-1991-40BC94D5C69D}"/>
          </ac:picMkLst>
        </pc:picChg>
      </pc:sldChg>
      <pc:sldChg chg="modSp new mod ord modAnim">
        <pc:chgData name="Bubblewhip Yin" userId="af0f2139e97ee190" providerId="LiveId" clId="{3FC4E42B-58CA-476A-A190-CC095CC5C06B}" dt="2022-08-05T05:26:33.896" v="4459"/>
        <pc:sldMkLst>
          <pc:docMk/>
          <pc:sldMk cId="2613299822" sldId="316"/>
        </pc:sldMkLst>
        <pc:spChg chg="mod">
          <ac:chgData name="Bubblewhip Yin" userId="af0f2139e97ee190" providerId="LiveId" clId="{3FC4E42B-58CA-476A-A190-CC095CC5C06B}" dt="2022-08-02T06:02:50.550" v="1303" actId="20577"/>
          <ac:spMkLst>
            <pc:docMk/>
            <pc:sldMk cId="2613299822" sldId="316"/>
            <ac:spMk id="2" creationId="{DBBFBED4-F874-62C3-B5A5-704EEC35ADAD}"/>
          </ac:spMkLst>
        </pc:spChg>
        <pc:spChg chg="mod">
          <ac:chgData name="Bubblewhip Yin" userId="af0f2139e97ee190" providerId="LiveId" clId="{3FC4E42B-58CA-476A-A190-CC095CC5C06B}" dt="2022-08-02T06:02:54.410" v="1326" actId="20577"/>
          <ac:spMkLst>
            <pc:docMk/>
            <pc:sldMk cId="2613299822" sldId="316"/>
            <ac:spMk id="3" creationId="{81084E9C-9CD8-1F9E-3BF7-AA0D975A3C62}"/>
          </ac:spMkLst>
        </pc:spChg>
        <pc:spChg chg="mod">
          <ac:chgData name="Bubblewhip Yin" userId="af0f2139e97ee190" providerId="LiveId" clId="{3FC4E42B-58CA-476A-A190-CC095CC5C06B}" dt="2022-08-02T06:13:30.980" v="2043" actId="20577"/>
          <ac:spMkLst>
            <pc:docMk/>
            <pc:sldMk cId="2613299822" sldId="316"/>
            <ac:spMk id="4" creationId="{FBF0056F-EEAE-F6CC-E40E-DDFB95ABC05B}"/>
          </ac:spMkLst>
        </pc:spChg>
        <pc:spChg chg="mod">
          <ac:chgData name="Bubblewhip Yin" userId="af0f2139e97ee190" providerId="LiveId" clId="{3FC4E42B-58CA-476A-A190-CC095CC5C06B}" dt="2022-08-02T06:03:01.027" v="1351" actId="20577"/>
          <ac:spMkLst>
            <pc:docMk/>
            <pc:sldMk cId="2613299822" sldId="316"/>
            <ac:spMk id="5" creationId="{27B6BB0B-8D5D-8E0D-57EB-31F3426A78FC}"/>
          </ac:spMkLst>
        </pc:spChg>
        <pc:spChg chg="mod">
          <ac:chgData name="Bubblewhip Yin" userId="af0f2139e97ee190" providerId="LiveId" clId="{3FC4E42B-58CA-476A-A190-CC095CC5C06B}" dt="2022-08-02T06:19:27.987" v="2234" actId="20577"/>
          <ac:spMkLst>
            <pc:docMk/>
            <pc:sldMk cId="2613299822" sldId="316"/>
            <ac:spMk id="6" creationId="{7CA3E9BF-63D8-1688-AD86-5D6F35922E3C}"/>
          </ac:spMkLst>
        </pc:spChg>
      </pc:sldChg>
      <pc:sldChg chg="new del">
        <pc:chgData name="Bubblewhip Yin" userId="af0f2139e97ee190" providerId="LiveId" clId="{3FC4E42B-58CA-476A-A190-CC095CC5C06B}" dt="2022-08-02T06:19:38.973" v="2237" actId="47"/>
        <pc:sldMkLst>
          <pc:docMk/>
          <pc:sldMk cId="2604981342" sldId="317"/>
        </pc:sldMkLst>
      </pc:sldChg>
      <pc:sldChg chg="addSp delSp modSp new mod ord">
        <pc:chgData name="Bubblewhip Yin" userId="af0f2139e97ee190" providerId="LiveId" clId="{3FC4E42B-58CA-476A-A190-CC095CC5C06B}" dt="2022-08-02T06:21:20.326" v="2282" actId="1076"/>
        <pc:sldMkLst>
          <pc:docMk/>
          <pc:sldMk cId="3272276739" sldId="317"/>
        </pc:sldMkLst>
        <pc:spChg chg="mod">
          <ac:chgData name="Bubblewhip Yin" userId="af0f2139e97ee190" providerId="LiveId" clId="{3FC4E42B-58CA-476A-A190-CC095CC5C06B}" dt="2022-08-02T06:19:46.027" v="2250" actId="20577"/>
          <ac:spMkLst>
            <pc:docMk/>
            <pc:sldMk cId="3272276739" sldId="317"/>
            <ac:spMk id="2" creationId="{3BA3F1AE-5A03-4C12-60AE-1D70C55345D9}"/>
          </ac:spMkLst>
        </pc:spChg>
        <pc:spChg chg="del">
          <ac:chgData name="Bubblewhip Yin" userId="af0f2139e97ee190" providerId="LiveId" clId="{3FC4E42B-58CA-476A-A190-CC095CC5C06B}" dt="2022-08-02T06:21:01.109" v="2274"/>
          <ac:spMkLst>
            <pc:docMk/>
            <pc:sldMk cId="3272276739" sldId="317"/>
            <ac:spMk id="3" creationId="{30BF443B-91B3-266A-D82C-F06213CB17A2}"/>
          </ac:spMkLst>
        </pc:spChg>
        <pc:spChg chg="add mod">
          <ac:chgData name="Bubblewhip Yin" userId="af0f2139e97ee190" providerId="LiveId" clId="{3FC4E42B-58CA-476A-A190-CC095CC5C06B}" dt="2022-08-02T06:21:20.326" v="2282" actId="1076"/>
          <ac:spMkLst>
            <pc:docMk/>
            <pc:sldMk cId="3272276739" sldId="317"/>
            <ac:spMk id="6" creationId="{34D016FC-383D-4ED8-765D-80431033C5E3}"/>
          </ac:spMkLst>
        </pc:spChg>
        <pc:picChg chg="add mod">
          <ac:chgData name="Bubblewhip Yin" userId="af0f2139e97ee190" providerId="LiveId" clId="{3FC4E42B-58CA-476A-A190-CC095CC5C06B}" dt="2022-08-02T06:21:01.736" v="2276" actId="962"/>
          <ac:picMkLst>
            <pc:docMk/>
            <pc:sldMk cId="3272276739" sldId="317"/>
            <ac:picMk id="5" creationId="{AAA89E91-5E97-F922-F061-5950D8FFA111}"/>
          </ac:picMkLst>
        </pc:picChg>
      </pc:sldChg>
      <pc:sldChg chg="new del ord">
        <pc:chgData name="Bubblewhip Yin" userId="af0f2139e97ee190" providerId="LiveId" clId="{3FC4E42B-58CA-476A-A190-CC095CC5C06B}" dt="2022-08-02T06:34:53.628" v="3290" actId="47"/>
        <pc:sldMkLst>
          <pc:docMk/>
          <pc:sldMk cId="3545581580" sldId="318"/>
        </pc:sldMkLst>
      </pc:sldChg>
      <pc:sldChg chg="addSp delSp modSp new del mod ord">
        <pc:chgData name="Bubblewhip Yin" userId="af0f2139e97ee190" providerId="LiveId" clId="{3FC4E42B-58CA-476A-A190-CC095CC5C06B}" dt="2022-08-02T06:34:52.684" v="3289" actId="47"/>
        <pc:sldMkLst>
          <pc:docMk/>
          <pc:sldMk cId="1621887221" sldId="319"/>
        </pc:sldMkLst>
        <pc:spChg chg="mod">
          <ac:chgData name="Bubblewhip Yin" userId="af0f2139e97ee190" providerId="LiveId" clId="{3FC4E42B-58CA-476A-A190-CC095CC5C06B}" dt="2022-08-02T06:26:02.439" v="2632" actId="20577"/>
          <ac:spMkLst>
            <pc:docMk/>
            <pc:sldMk cId="1621887221" sldId="319"/>
            <ac:spMk id="2" creationId="{F96C4BE2-C5A8-ADE7-376D-8B68EEEEA590}"/>
          </ac:spMkLst>
        </pc:spChg>
        <pc:spChg chg="mod">
          <ac:chgData name="Bubblewhip Yin" userId="af0f2139e97ee190" providerId="LiveId" clId="{3FC4E42B-58CA-476A-A190-CC095CC5C06B}" dt="2022-08-02T06:21:29.927" v="2284" actId="20577"/>
          <ac:spMkLst>
            <pc:docMk/>
            <pc:sldMk cId="1621887221" sldId="319"/>
            <ac:spMk id="3" creationId="{6CA4E216-D032-58A8-566D-89091D9D618D}"/>
          </ac:spMkLst>
        </pc:spChg>
        <pc:spChg chg="add del">
          <ac:chgData name="Bubblewhip Yin" userId="af0f2139e97ee190" providerId="LiveId" clId="{3FC4E42B-58CA-476A-A190-CC095CC5C06B}" dt="2022-08-02T06:20:45.578" v="2273"/>
          <ac:spMkLst>
            <pc:docMk/>
            <pc:sldMk cId="1621887221" sldId="319"/>
            <ac:spMk id="4" creationId="{A8C9D14A-277C-C185-71C9-AAA0C297964B}"/>
          </ac:spMkLst>
        </pc:spChg>
        <pc:picChg chg="add del mod">
          <ac:chgData name="Bubblewhip Yin" userId="af0f2139e97ee190" providerId="LiveId" clId="{3FC4E42B-58CA-476A-A190-CC095CC5C06B}" dt="2022-08-02T06:20:45.578" v="2273"/>
          <ac:picMkLst>
            <pc:docMk/>
            <pc:sldMk cId="1621887221" sldId="319"/>
            <ac:picMk id="6" creationId="{FA059327-EA15-8A49-781E-F03EAFBD82D6}"/>
          </ac:picMkLst>
        </pc:picChg>
      </pc:sldChg>
      <pc:sldChg chg="addSp delSp modSp new mod ord modAnim">
        <pc:chgData name="Bubblewhip Yin" userId="af0f2139e97ee190" providerId="LiveId" clId="{3FC4E42B-58CA-476A-A190-CC095CC5C06B}" dt="2022-08-05T05:26:55.240" v="4464"/>
        <pc:sldMkLst>
          <pc:docMk/>
          <pc:sldMk cId="2966650147" sldId="320"/>
        </pc:sldMkLst>
        <pc:spChg chg="mod">
          <ac:chgData name="Bubblewhip Yin" userId="af0f2139e97ee190" providerId="LiveId" clId="{3FC4E42B-58CA-476A-A190-CC095CC5C06B}" dt="2022-08-02T06:21:45.551" v="2325" actId="20577"/>
          <ac:spMkLst>
            <pc:docMk/>
            <pc:sldMk cId="2966650147" sldId="320"/>
            <ac:spMk id="2" creationId="{86443C34-A620-DA52-A76C-73E0794AB1D7}"/>
          </ac:spMkLst>
        </pc:spChg>
        <pc:spChg chg="mod">
          <ac:chgData name="Bubblewhip Yin" userId="af0f2139e97ee190" providerId="LiveId" clId="{3FC4E42B-58CA-476A-A190-CC095CC5C06B}" dt="2022-08-05T05:26:50.816" v="4462" actId="20577"/>
          <ac:spMkLst>
            <pc:docMk/>
            <pc:sldMk cId="2966650147" sldId="320"/>
            <ac:spMk id="3" creationId="{7B4D16E4-7E53-CA1B-32C4-E1B35888DD2C}"/>
          </ac:spMkLst>
        </pc:spChg>
        <pc:picChg chg="add del mod">
          <ac:chgData name="Bubblewhip Yin" userId="af0f2139e97ee190" providerId="LiveId" clId="{3FC4E42B-58CA-476A-A190-CC095CC5C06B}" dt="2022-08-02T06:25:41.621" v="2617" actId="22"/>
          <ac:picMkLst>
            <pc:docMk/>
            <pc:sldMk cId="2966650147" sldId="320"/>
            <ac:picMk id="5" creationId="{FBC802BC-27C4-0CD2-5394-B7B28AA93C9F}"/>
          </ac:picMkLst>
        </pc:picChg>
        <pc:picChg chg="add mod">
          <ac:chgData name="Bubblewhip Yin" userId="af0f2139e97ee190" providerId="LiveId" clId="{3FC4E42B-58CA-476A-A190-CC095CC5C06B}" dt="2022-08-02T06:25:58.115" v="2620" actId="1076"/>
          <ac:picMkLst>
            <pc:docMk/>
            <pc:sldMk cId="2966650147" sldId="320"/>
            <ac:picMk id="7" creationId="{79EA8267-4845-CB77-280C-94B431C4AE09}"/>
          </ac:picMkLst>
        </pc:picChg>
      </pc:sldChg>
      <pc:sldChg chg="modSp add del mod">
        <pc:chgData name="Bubblewhip Yin" userId="af0f2139e97ee190" providerId="LiveId" clId="{3FC4E42B-58CA-476A-A190-CC095CC5C06B}" dt="2022-08-02T06:34:50.652" v="3287" actId="47"/>
        <pc:sldMkLst>
          <pc:docMk/>
          <pc:sldMk cId="1329133035" sldId="321"/>
        </pc:sldMkLst>
        <pc:spChg chg="mod">
          <ac:chgData name="Bubblewhip Yin" userId="af0f2139e97ee190" providerId="LiveId" clId="{3FC4E42B-58CA-476A-A190-CC095CC5C06B}" dt="2022-08-02T06:26:12.534" v="2657" actId="20577"/>
          <ac:spMkLst>
            <pc:docMk/>
            <pc:sldMk cId="1329133035" sldId="321"/>
            <ac:spMk id="2" creationId="{86443C34-A620-DA52-A76C-73E0794AB1D7}"/>
          </ac:spMkLst>
        </pc:spChg>
        <pc:spChg chg="mod">
          <ac:chgData name="Bubblewhip Yin" userId="af0f2139e97ee190" providerId="LiveId" clId="{3FC4E42B-58CA-476A-A190-CC095CC5C06B}" dt="2022-08-02T06:27:00.852" v="2788" actId="20577"/>
          <ac:spMkLst>
            <pc:docMk/>
            <pc:sldMk cId="1329133035" sldId="321"/>
            <ac:spMk id="3" creationId="{7B4D16E4-7E53-CA1B-32C4-E1B35888DD2C}"/>
          </ac:spMkLst>
        </pc:spChg>
      </pc:sldChg>
      <pc:sldChg chg="new del">
        <pc:chgData name="Bubblewhip Yin" userId="af0f2139e97ee190" providerId="LiveId" clId="{3FC4E42B-58CA-476A-A190-CC095CC5C06B}" dt="2022-08-02T06:34:51.679" v="3288" actId="47"/>
        <pc:sldMkLst>
          <pc:docMk/>
          <pc:sldMk cId="2520907957" sldId="322"/>
        </pc:sldMkLst>
      </pc:sldChg>
      <pc:sldChg chg="modSp new del mod ord">
        <pc:chgData name="Bubblewhip Yin" userId="af0f2139e97ee190" providerId="LiveId" clId="{3FC4E42B-58CA-476A-A190-CC095CC5C06B}" dt="2022-08-02T06:34:45.443" v="3286" actId="47"/>
        <pc:sldMkLst>
          <pc:docMk/>
          <pc:sldMk cId="211162784" sldId="323"/>
        </pc:sldMkLst>
        <pc:spChg chg="mod">
          <ac:chgData name="Bubblewhip Yin" userId="af0f2139e97ee190" providerId="LiveId" clId="{3FC4E42B-58CA-476A-A190-CC095CC5C06B}" dt="2022-08-02T06:27:11.115" v="2793"/>
          <ac:spMkLst>
            <pc:docMk/>
            <pc:sldMk cId="211162784" sldId="323"/>
            <ac:spMk id="2" creationId="{9D6EFB0A-F3C7-369A-CF44-B4F33992DDEE}"/>
          </ac:spMkLst>
        </pc:spChg>
      </pc:sldChg>
      <pc:sldChg chg="modSp new mod ord modAnim">
        <pc:chgData name="Bubblewhip Yin" userId="af0f2139e97ee190" providerId="LiveId" clId="{3FC4E42B-58CA-476A-A190-CC095CC5C06B}" dt="2022-08-05T05:28:12.825" v="4548"/>
        <pc:sldMkLst>
          <pc:docMk/>
          <pc:sldMk cId="2102459733" sldId="324"/>
        </pc:sldMkLst>
        <pc:spChg chg="mod">
          <ac:chgData name="Bubblewhip Yin" userId="af0f2139e97ee190" providerId="LiveId" clId="{3FC4E42B-58CA-476A-A190-CC095CC5C06B}" dt="2022-08-02T06:27:13.623" v="2795"/>
          <ac:spMkLst>
            <pc:docMk/>
            <pc:sldMk cId="2102459733" sldId="324"/>
            <ac:spMk id="2" creationId="{0EECEC88-2326-95B1-73D8-810AE9721B39}"/>
          </ac:spMkLst>
        </pc:spChg>
        <pc:spChg chg="mod">
          <ac:chgData name="Bubblewhip Yin" userId="af0f2139e97ee190" providerId="LiveId" clId="{3FC4E42B-58CA-476A-A190-CC095CC5C06B}" dt="2022-08-05T05:27:35.747" v="4541" actId="14100"/>
          <ac:spMkLst>
            <pc:docMk/>
            <pc:sldMk cId="2102459733" sldId="324"/>
            <ac:spMk id="3" creationId="{BE2FDF76-2B90-1A53-DF35-BFAD95EDEB2E}"/>
          </ac:spMkLst>
        </pc:spChg>
        <pc:spChg chg="mod">
          <ac:chgData name="Bubblewhip Yin" userId="af0f2139e97ee190" providerId="LiveId" clId="{3FC4E42B-58CA-476A-A190-CC095CC5C06B}" dt="2022-08-05T05:27:44.765" v="4543" actId="15"/>
          <ac:spMkLst>
            <pc:docMk/>
            <pc:sldMk cId="2102459733" sldId="324"/>
            <ac:spMk id="4" creationId="{9432CD0B-98D9-57AF-657E-363081B4ADAF}"/>
          </ac:spMkLst>
        </pc:spChg>
        <pc:spChg chg="mod">
          <ac:chgData name="Bubblewhip Yin" userId="af0f2139e97ee190" providerId="LiveId" clId="{3FC4E42B-58CA-476A-A190-CC095CC5C06B}" dt="2022-08-02T06:27:39.992" v="2816" actId="20577"/>
          <ac:spMkLst>
            <pc:docMk/>
            <pc:sldMk cId="2102459733" sldId="324"/>
            <ac:spMk id="5" creationId="{61B93FC8-A78F-89B9-0A9B-ACBBF908CF6B}"/>
          </ac:spMkLst>
        </pc:spChg>
        <pc:spChg chg="mod">
          <ac:chgData name="Bubblewhip Yin" userId="af0f2139e97ee190" providerId="LiveId" clId="{3FC4E42B-58CA-476A-A190-CC095CC5C06B}" dt="2022-08-05T05:27:27.648" v="4539" actId="27636"/>
          <ac:spMkLst>
            <pc:docMk/>
            <pc:sldMk cId="2102459733" sldId="324"/>
            <ac:spMk id="6" creationId="{3D833B62-269D-F3B0-155E-794422E4138E}"/>
          </ac:spMkLst>
        </pc:spChg>
      </pc:sldChg>
      <pc:sldChg chg="new del ord">
        <pc:chgData name="Bubblewhip Yin" userId="af0f2139e97ee190" providerId="LiveId" clId="{3FC4E42B-58CA-476A-A190-CC095CC5C06B}" dt="2022-08-02T06:35:19.408" v="3313" actId="47"/>
        <pc:sldMkLst>
          <pc:docMk/>
          <pc:sldMk cId="1618713455" sldId="325"/>
        </pc:sldMkLst>
      </pc:sldChg>
      <pc:sldChg chg="addSp delSp modSp new mod ord">
        <pc:chgData name="Bubblewhip Yin" userId="af0f2139e97ee190" providerId="LiveId" clId="{3FC4E42B-58CA-476A-A190-CC095CC5C06B}" dt="2022-08-02T06:36:40.841" v="3491" actId="27614"/>
        <pc:sldMkLst>
          <pc:docMk/>
          <pc:sldMk cId="2860965212" sldId="326"/>
        </pc:sldMkLst>
        <pc:spChg chg="mod">
          <ac:chgData name="Bubblewhip Yin" userId="af0f2139e97ee190" providerId="LiveId" clId="{3FC4E42B-58CA-476A-A190-CC095CC5C06B}" dt="2022-08-02T06:35:12.283" v="3307" actId="20577"/>
          <ac:spMkLst>
            <pc:docMk/>
            <pc:sldMk cId="2860965212" sldId="326"/>
            <ac:spMk id="2" creationId="{CA61CCA9-A243-7CCF-BCD8-E5A52EB5DE28}"/>
          </ac:spMkLst>
        </pc:spChg>
        <pc:spChg chg="del">
          <ac:chgData name="Bubblewhip Yin" userId="af0f2139e97ee190" providerId="LiveId" clId="{3FC4E42B-58CA-476A-A190-CC095CC5C06B}" dt="2022-08-02T06:36:38.345" v="3490"/>
          <ac:spMkLst>
            <pc:docMk/>
            <pc:sldMk cId="2860965212" sldId="326"/>
            <ac:spMk id="3" creationId="{E72F8394-FB05-1DBC-A166-1434B2DF0B22}"/>
          </ac:spMkLst>
        </pc:spChg>
        <pc:picChg chg="add mod">
          <ac:chgData name="Bubblewhip Yin" userId="af0f2139e97ee190" providerId="LiveId" clId="{3FC4E42B-58CA-476A-A190-CC095CC5C06B}" dt="2022-08-02T06:36:40.841" v="3491" actId="27614"/>
          <ac:picMkLst>
            <pc:docMk/>
            <pc:sldMk cId="2860965212" sldId="326"/>
            <ac:picMk id="5" creationId="{563DD3B0-C0C4-B2AB-C81A-BFDB320247F5}"/>
          </ac:picMkLst>
        </pc:picChg>
      </pc:sldChg>
      <pc:sldChg chg="addSp delSp modSp new mod ord modAnim">
        <pc:chgData name="Bubblewhip Yin" userId="af0f2139e97ee190" providerId="LiveId" clId="{3FC4E42B-58CA-476A-A190-CC095CC5C06B}" dt="2022-08-05T05:28:26.661" v="4550"/>
        <pc:sldMkLst>
          <pc:docMk/>
          <pc:sldMk cId="1762965626" sldId="327"/>
        </pc:sldMkLst>
        <pc:spChg chg="mod">
          <ac:chgData name="Bubblewhip Yin" userId="af0f2139e97ee190" providerId="LiveId" clId="{3FC4E42B-58CA-476A-A190-CC095CC5C06B}" dt="2022-08-02T06:35:25.416" v="3342" actId="20577"/>
          <ac:spMkLst>
            <pc:docMk/>
            <pc:sldMk cId="1762965626" sldId="327"/>
            <ac:spMk id="2" creationId="{A5A12840-F3FB-C2EB-CB9A-6D726585147A}"/>
          </ac:spMkLst>
        </pc:spChg>
        <pc:spChg chg="mod">
          <ac:chgData name="Bubblewhip Yin" userId="af0f2139e97ee190" providerId="LiveId" clId="{3FC4E42B-58CA-476A-A190-CC095CC5C06B}" dt="2022-08-02T06:37:50.242" v="3502" actId="20577"/>
          <ac:spMkLst>
            <pc:docMk/>
            <pc:sldMk cId="1762965626" sldId="327"/>
            <ac:spMk id="3" creationId="{9A2F242B-6E61-1044-2679-5B103C9A01DC}"/>
          </ac:spMkLst>
        </pc:spChg>
        <pc:picChg chg="add del mod">
          <ac:chgData name="Bubblewhip Yin" userId="af0f2139e97ee190" providerId="LiveId" clId="{3FC4E42B-58CA-476A-A190-CC095CC5C06B}" dt="2022-08-02T06:37:09.136" v="3497" actId="21"/>
          <ac:picMkLst>
            <pc:docMk/>
            <pc:sldMk cId="1762965626" sldId="327"/>
            <ac:picMk id="5" creationId="{E74775C0-617E-D4E8-7987-45DC5A6797EC}"/>
          </ac:picMkLst>
        </pc:picChg>
        <pc:picChg chg="add mod">
          <ac:chgData name="Bubblewhip Yin" userId="af0f2139e97ee190" providerId="LiveId" clId="{3FC4E42B-58CA-476A-A190-CC095CC5C06B}" dt="2022-08-02T06:37:57.691" v="3506" actId="1076"/>
          <ac:picMkLst>
            <pc:docMk/>
            <pc:sldMk cId="1762965626" sldId="327"/>
            <ac:picMk id="7" creationId="{BFAE4DDD-C054-5D1D-8A5B-3E5EC48C9585}"/>
          </ac:picMkLst>
        </pc:picChg>
      </pc:sldChg>
      <pc:sldChg chg="addSp delSp modSp new del mod modClrScheme chgLayout">
        <pc:chgData name="Bubblewhip Yin" userId="af0f2139e97ee190" providerId="LiveId" clId="{3FC4E42B-58CA-476A-A190-CC095CC5C06B}" dt="2022-08-05T05:00:15.911" v="3880" actId="47"/>
        <pc:sldMkLst>
          <pc:docMk/>
          <pc:sldMk cId="3551988751" sldId="328"/>
        </pc:sldMkLst>
        <pc:spChg chg="mod ord">
          <ac:chgData name="Bubblewhip Yin" userId="af0f2139e97ee190" providerId="LiveId" clId="{3FC4E42B-58CA-476A-A190-CC095CC5C06B}" dt="2022-08-05T05:00:03.523" v="3875" actId="700"/>
          <ac:spMkLst>
            <pc:docMk/>
            <pc:sldMk cId="3551988751" sldId="328"/>
            <ac:spMk id="2" creationId="{C187135A-C803-60EE-12F4-5474DF59F085}"/>
          </ac:spMkLst>
        </pc:spChg>
        <pc:spChg chg="add del mod ord">
          <ac:chgData name="Bubblewhip Yin" userId="af0f2139e97ee190" providerId="LiveId" clId="{3FC4E42B-58CA-476A-A190-CC095CC5C06B}" dt="2022-08-05T05:00:03.523" v="3875" actId="700"/>
          <ac:spMkLst>
            <pc:docMk/>
            <pc:sldMk cId="3551988751" sldId="328"/>
            <ac:spMk id="3" creationId="{AE73FB7E-B0F0-3BE0-79DB-ECD83F2C72FD}"/>
          </ac:spMkLst>
        </pc:spChg>
        <pc:spChg chg="add del mod ord">
          <ac:chgData name="Bubblewhip Yin" userId="af0f2139e97ee190" providerId="LiveId" clId="{3FC4E42B-58CA-476A-A190-CC095CC5C06B}" dt="2022-08-05T04:59:55.755" v="3874" actId="700"/>
          <ac:spMkLst>
            <pc:docMk/>
            <pc:sldMk cId="3551988751" sldId="328"/>
            <ac:spMk id="4" creationId="{50A61D6D-06E6-043E-821C-15475F134DC1}"/>
          </ac:spMkLst>
        </pc:spChg>
        <pc:spChg chg="add del mod ord">
          <ac:chgData name="Bubblewhip Yin" userId="af0f2139e97ee190" providerId="LiveId" clId="{3FC4E42B-58CA-476A-A190-CC095CC5C06B}" dt="2022-08-05T04:59:55.755" v="3874" actId="700"/>
          <ac:spMkLst>
            <pc:docMk/>
            <pc:sldMk cId="3551988751" sldId="328"/>
            <ac:spMk id="5" creationId="{F3917E51-0F8B-EC93-44E4-0753C05E3EEC}"/>
          </ac:spMkLst>
        </pc:spChg>
        <pc:spChg chg="add del mod ord">
          <ac:chgData name="Bubblewhip Yin" userId="af0f2139e97ee190" providerId="LiveId" clId="{3FC4E42B-58CA-476A-A190-CC095CC5C06B}" dt="2022-08-05T04:59:55.755" v="3874" actId="700"/>
          <ac:spMkLst>
            <pc:docMk/>
            <pc:sldMk cId="3551988751" sldId="328"/>
            <ac:spMk id="6" creationId="{D1F44EDB-E5F0-E207-E805-9317373C3F88}"/>
          </ac:spMkLst>
        </pc:spChg>
        <pc:spChg chg="add del mod ord">
          <ac:chgData name="Bubblewhip Yin" userId="af0f2139e97ee190" providerId="LiveId" clId="{3FC4E42B-58CA-476A-A190-CC095CC5C06B}" dt="2022-08-05T04:59:55.755" v="3874" actId="700"/>
          <ac:spMkLst>
            <pc:docMk/>
            <pc:sldMk cId="3551988751" sldId="328"/>
            <ac:spMk id="7" creationId="{AFA78587-9842-8FDB-316B-5219B9D861CA}"/>
          </ac:spMkLst>
        </pc:spChg>
        <pc:spChg chg="add mod ord">
          <ac:chgData name="Bubblewhip Yin" userId="af0f2139e97ee190" providerId="LiveId" clId="{3FC4E42B-58CA-476A-A190-CC095CC5C06B}" dt="2022-08-05T05:00:03.523" v="3875" actId="700"/>
          <ac:spMkLst>
            <pc:docMk/>
            <pc:sldMk cId="3551988751" sldId="328"/>
            <ac:spMk id="8" creationId="{B88DEBCE-FD8D-E716-5603-2FFB506A2D7C}"/>
          </ac:spMkLst>
        </pc:spChg>
        <pc:spChg chg="add mod ord">
          <ac:chgData name="Bubblewhip Yin" userId="af0f2139e97ee190" providerId="LiveId" clId="{3FC4E42B-58CA-476A-A190-CC095CC5C06B}" dt="2022-08-05T05:00:03.523" v="3875" actId="700"/>
          <ac:spMkLst>
            <pc:docMk/>
            <pc:sldMk cId="3551988751" sldId="328"/>
            <ac:spMk id="9" creationId="{15FD6BE2-18AF-8E86-B025-6DF74309B8AE}"/>
          </ac:spMkLst>
        </pc:spChg>
      </pc:sldChg>
      <pc:sldChg chg="add del">
        <pc:chgData name="Bubblewhip Yin" userId="af0f2139e97ee190" providerId="LiveId" clId="{3FC4E42B-58CA-476A-A190-CC095CC5C06B}" dt="2022-08-02T06:39:28.417" v="3508"/>
        <pc:sldMkLst>
          <pc:docMk/>
          <pc:sldMk cId="3761801396" sldId="328"/>
        </pc:sldMkLst>
      </pc:sldChg>
      <pc:sldChg chg="addSp delSp modSp new mod modAnim">
        <pc:chgData name="Bubblewhip Yin" userId="af0f2139e97ee190" providerId="LiveId" clId="{3FC4E42B-58CA-476A-A190-CC095CC5C06B}" dt="2022-08-05T05:06:36.653" v="3993"/>
        <pc:sldMkLst>
          <pc:docMk/>
          <pc:sldMk cId="2312365364" sldId="329"/>
        </pc:sldMkLst>
        <pc:spChg chg="mod">
          <ac:chgData name="Bubblewhip Yin" userId="af0f2139e97ee190" providerId="LiveId" clId="{3FC4E42B-58CA-476A-A190-CC095CC5C06B}" dt="2022-08-05T05:00:14.210" v="3879"/>
          <ac:spMkLst>
            <pc:docMk/>
            <pc:sldMk cId="2312365364" sldId="329"/>
            <ac:spMk id="2" creationId="{84FC0D38-D80D-98C6-95BF-6C56DB8A0102}"/>
          </ac:spMkLst>
        </pc:spChg>
        <pc:spChg chg="mod">
          <ac:chgData name="Bubblewhip Yin" userId="af0f2139e97ee190" providerId="LiveId" clId="{3FC4E42B-58CA-476A-A190-CC095CC5C06B}" dt="2022-08-05T05:01:35.959" v="3912" actId="1076"/>
          <ac:spMkLst>
            <pc:docMk/>
            <pc:sldMk cId="2312365364" sldId="329"/>
            <ac:spMk id="3" creationId="{B1C67EA6-5DED-50F7-71E3-F636E7EAFFE0}"/>
          </ac:spMkLst>
        </pc:spChg>
        <pc:spChg chg="add del">
          <ac:chgData name="Bubblewhip Yin" userId="af0f2139e97ee190" providerId="LiveId" clId="{3FC4E42B-58CA-476A-A190-CC095CC5C06B}" dt="2022-08-05T05:01:17.592" v="3908" actId="478"/>
          <ac:spMkLst>
            <pc:docMk/>
            <pc:sldMk cId="2312365364" sldId="329"/>
            <ac:spMk id="4" creationId="{B74F035D-2316-0CE3-B6FC-78E37159A4D2}"/>
          </ac:spMkLst>
        </pc:spChg>
        <pc:spChg chg="mod">
          <ac:chgData name="Bubblewhip Yin" userId="af0f2139e97ee190" providerId="LiveId" clId="{3FC4E42B-58CA-476A-A190-CC095CC5C06B}" dt="2022-08-05T05:04:45.841" v="3966" actId="1076"/>
          <ac:spMkLst>
            <pc:docMk/>
            <pc:sldMk cId="2312365364" sldId="329"/>
            <ac:spMk id="5" creationId="{A088C367-2A75-C45D-FB47-5583A0B00AD0}"/>
          </ac:spMkLst>
        </pc:spChg>
        <pc:spChg chg="add del">
          <ac:chgData name="Bubblewhip Yin" userId="af0f2139e97ee190" providerId="LiveId" clId="{3FC4E42B-58CA-476A-A190-CC095CC5C06B}" dt="2022-08-05T05:01:57.666" v="3918" actId="478"/>
          <ac:spMkLst>
            <pc:docMk/>
            <pc:sldMk cId="2312365364" sldId="329"/>
            <ac:spMk id="6" creationId="{A9620393-973B-CEB0-B4E2-44AB14DC396B}"/>
          </ac:spMkLst>
        </pc:spChg>
        <pc:spChg chg="add del mod">
          <ac:chgData name="Bubblewhip Yin" userId="af0f2139e97ee190" providerId="LiveId" clId="{3FC4E42B-58CA-476A-A190-CC095CC5C06B}" dt="2022-08-05T05:01:13.384" v="3904" actId="21"/>
          <ac:spMkLst>
            <pc:docMk/>
            <pc:sldMk cId="2312365364" sldId="329"/>
            <ac:spMk id="9" creationId="{FE259EC6-FEA8-337E-29B6-4F8E2D9B2336}"/>
          </ac:spMkLst>
        </pc:spChg>
        <pc:spChg chg="add del mod">
          <ac:chgData name="Bubblewhip Yin" userId="af0f2139e97ee190" providerId="LiveId" clId="{3FC4E42B-58CA-476A-A190-CC095CC5C06B}" dt="2022-08-05T05:01:13.384" v="3904" actId="21"/>
          <ac:spMkLst>
            <pc:docMk/>
            <pc:sldMk cId="2312365364" sldId="329"/>
            <ac:spMk id="10" creationId="{F1A0EFE0-E3DE-E8EB-4845-15D1885AF97D}"/>
          </ac:spMkLst>
        </pc:spChg>
        <pc:spChg chg="add mod">
          <ac:chgData name="Bubblewhip Yin" userId="af0f2139e97ee190" providerId="LiveId" clId="{3FC4E42B-58CA-476A-A190-CC095CC5C06B}" dt="2022-08-05T05:06:24.225" v="3992" actId="14100"/>
          <ac:spMkLst>
            <pc:docMk/>
            <pc:sldMk cId="2312365364" sldId="329"/>
            <ac:spMk id="11" creationId="{E3E54194-94D8-E594-F289-701BDA5E0B76}"/>
          </ac:spMkLst>
        </pc:spChg>
        <pc:spChg chg="add mod">
          <ac:chgData name="Bubblewhip Yin" userId="af0f2139e97ee190" providerId="LiveId" clId="{3FC4E42B-58CA-476A-A190-CC095CC5C06B}" dt="2022-08-05T05:02:08.979" v="3922" actId="14100"/>
          <ac:spMkLst>
            <pc:docMk/>
            <pc:sldMk cId="2312365364" sldId="329"/>
            <ac:spMk id="12" creationId="{27914550-046B-1341-C812-D2776D658AE6}"/>
          </ac:spMkLst>
        </pc:spChg>
        <pc:spChg chg="add del mod">
          <ac:chgData name="Bubblewhip Yin" userId="af0f2139e97ee190" providerId="LiveId" clId="{3FC4E42B-58CA-476A-A190-CC095CC5C06B}" dt="2022-08-05T05:00:49.551" v="3889"/>
          <ac:spMkLst>
            <pc:docMk/>
            <pc:sldMk cId="2312365364" sldId="329"/>
            <ac:spMk id="14" creationId="{A87130CF-ADEF-BF90-2C7D-0422988411B1}"/>
          </ac:spMkLst>
        </pc:spChg>
        <pc:spChg chg="add del mod">
          <ac:chgData name="Bubblewhip Yin" userId="af0f2139e97ee190" providerId="LiveId" clId="{3FC4E42B-58CA-476A-A190-CC095CC5C06B}" dt="2022-08-05T05:01:14.659" v="3906"/>
          <ac:spMkLst>
            <pc:docMk/>
            <pc:sldMk cId="2312365364" sldId="329"/>
            <ac:spMk id="16" creationId="{BC594D9E-24C7-BA5D-40DF-1E92E986B9E5}"/>
          </ac:spMkLst>
        </pc:spChg>
        <pc:spChg chg="add del mod">
          <ac:chgData name="Bubblewhip Yin" userId="af0f2139e97ee190" providerId="LiveId" clId="{3FC4E42B-58CA-476A-A190-CC095CC5C06B}" dt="2022-08-05T05:01:14.659" v="3906"/>
          <ac:spMkLst>
            <pc:docMk/>
            <pc:sldMk cId="2312365364" sldId="329"/>
            <ac:spMk id="17" creationId="{8522368F-4DB0-9D8E-E214-D49BB7772645}"/>
          </ac:spMkLst>
        </pc:spChg>
        <pc:spChg chg="add mod">
          <ac:chgData name="Bubblewhip Yin" userId="af0f2139e97ee190" providerId="LiveId" clId="{3FC4E42B-58CA-476A-A190-CC095CC5C06B}" dt="2022-08-05T05:04:22.676" v="3963" actId="14100"/>
          <ac:spMkLst>
            <pc:docMk/>
            <pc:sldMk cId="2312365364" sldId="329"/>
            <ac:spMk id="19" creationId="{1F46042D-C443-AA6C-B2D4-C0E68F247519}"/>
          </ac:spMkLst>
        </pc:spChg>
        <pc:spChg chg="add mod">
          <ac:chgData name="Bubblewhip Yin" userId="af0f2139e97ee190" providerId="LiveId" clId="{3FC4E42B-58CA-476A-A190-CC095CC5C06B}" dt="2022-08-05T05:02:28.649" v="3927" actId="14100"/>
          <ac:spMkLst>
            <pc:docMk/>
            <pc:sldMk cId="2312365364" sldId="329"/>
            <ac:spMk id="20" creationId="{CEDAE577-F941-34E8-C4DC-9DCC05F8DC04}"/>
          </ac:spMkLst>
        </pc:spChg>
        <pc:spChg chg="add del mod">
          <ac:chgData name="Bubblewhip Yin" userId="af0f2139e97ee190" providerId="LiveId" clId="{3FC4E42B-58CA-476A-A190-CC095CC5C06B}" dt="2022-08-05T05:04:15.621" v="3962" actId="478"/>
          <ac:spMkLst>
            <pc:docMk/>
            <pc:sldMk cId="2312365364" sldId="329"/>
            <ac:spMk id="21" creationId="{2CC2F388-7793-C80B-BCF6-99C95198B931}"/>
          </ac:spMkLst>
        </pc:spChg>
        <pc:spChg chg="add mod">
          <ac:chgData name="Bubblewhip Yin" userId="af0f2139e97ee190" providerId="LiveId" clId="{3FC4E42B-58CA-476A-A190-CC095CC5C06B}" dt="2022-08-05T05:06:15.180" v="3991" actId="1076"/>
          <ac:spMkLst>
            <pc:docMk/>
            <pc:sldMk cId="2312365364" sldId="329"/>
            <ac:spMk id="22" creationId="{D35C12DF-A56D-1C50-D457-08AF0D0FC560}"/>
          </ac:spMkLst>
        </pc:spChg>
        <pc:picChg chg="add mod">
          <ac:chgData name="Bubblewhip Yin" userId="af0f2139e97ee190" providerId="LiveId" clId="{3FC4E42B-58CA-476A-A190-CC095CC5C06B}" dt="2022-08-05T05:06:00.109" v="3984" actId="1076"/>
          <ac:picMkLst>
            <pc:docMk/>
            <pc:sldMk cId="2312365364" sldId="329"/>
            <ac:picMk id="7" creationId="{CD3B8421-D84B-11A9-ABE4-A75D13FD417C}"/>
          </ac:picMkLst>
        </pc:picChg>
        <pc:picChg chg="add del mod">
          <ac:chgData name="Bubblewhip Yin" userId="af0f2139e97ee190" providerId="LiveId" clId="{3FC4E42B-58CA-476A-A190-CC095CC5C06B}" dt="2022-08-05T05:01:13.384" v="3904" actId="21"/>
          <ac:picMkLst>
            <pc:docMk/>
            <pc:sldMk cId="2312365364" sldId="329"/>
            <ac:picMk id="8" creationId="{1EFEA766-FD02-4800-2C96-67E241ED39A1}"/>
          </ac:picMkLst>
        </pc:picChg>
        <pc:picChg chg="add del mod">
          <ac:chgData name="Bubblewhip Yin" userId="af0f2139e97ee190" providerId="LiveId" clId="{3FC4E42B-58CA-476A-A190-CC095CC5C06B}" dt="2022-08-05T05:00:51.271" v="3894"/>
          <ac:picMkLst>
            <pc:docMk/>
            <pc:sldMk cId="2312365364" sldId="329"/>
            <ac:picMk id="13" creationId="{189BC0A3-8785-8CEC-83A9-2F8AD7B3B950}"/>
          </ac:picMkLst>
        </pc:picChg>
        <pc:picChg chg="add del mod">
          <ac:chgData name="Bubblewhip Yin" userId="af0f2139e97ee190" providerId="LiveId" clId="{3FC4E42B-58CA-476A-A190-CC095CC5C06B}" dt="2022-08-05T05:01:14.659" v="3906"/>
          <ac:picMkLst>
            <pc:docMk/>
            <pc:sldMk cId="2312365364" sldId="329"/>
            <ac:picMk id="15" creationId="{6C452D11-660E-190A-5AA9-1729E4DDD6B3}"/>
          </ac:picMkLst>
        </pc:picChg>
        <pc:picChg chg="add mod">
          <ac:chgData name="Bubblewhip Yin" userId="af0f2139e97ee190" providerId="LiveId" clId="{3FC4E42B-58CA-476A-A190-CC095CC5C06B}" dt="2022-08-05T05:01:46.136" v="3914" actId="1076"/>
          <ac:picMkLst>
            <pc:docMk/>
            <pc:sldMk cId="2312365364" sldId="329"/>
            <ac:picMk id="18" creationId="{B3643723-8FAF-D803-C1EE-C6E5396FB54C}"/>
          </ac:picMkLst>
        </pc:picChg>
      </pc:sldChg>
      <pc:sldChg chg="addSp delSp modSp new mod">
        <pc:chgData name="Bubblewhip Yin" userId="af0f2139e97ee190" providerId="LiveId" clId="{3FC4E42B-58CA-476A-A190-CC095CC5C06B}" dt="2022-08-05T05:29:50.427" v="4609"/>
        <pc:sldMkLst>
          <pc:docMk/>
          <pc:sldMk cId="2557389703" sldId="330"/>
        </pc:sldMkLst>
        <pc:spChg chg="mod">
          <ac:chgData name="Bubblewhip Yin" userId="af0f2139e97ee190" providerId="LiveId" clId="{3FC4E42B-58CA-476A-A190-CC095CC5C06B}" dt="2022-08-05T05:28:34.483" v="4567" actId="20577"/>
          <ac:spMkLst>
            <pc:docMk/>
            <pc:sldMk cId="2557389703" sldId="330"/>
            <ac:spMk id="2" creationId="{7C471D3A-7707-3429-62C6-E8C4BAB44CDB}"/>
          </ac:spMkLst>
        </pc:spChg>
        <pc:spChg chg="mod">
          <ac:chgData name="Bubblewhip Yin" userId="af0f2139e97ee190" providerId="LiveId" clId="{3FC4E42B-58CA-476A-A190-CC095CC5C06B}" dt="2022-08-05T05:29:50.427" v="4609"/>
          <ac:spMkLst>
            <pc:docMk/>
            <pc:sldMk cId="2557389703" sldId="330"/>
            <ac:spMk id="3" creationId="{9E7F6CD9-AA2D-8886-9E24-00A05CDBA02D}"/>
          </ac:spMkLst>
        </pc:spChg>
        <pc:spChg chg="add del">
          <ac:chgData name="Bubblewhip Yin" userId="af0f2139e97ee190" providerId="LiveId" clId="{3FC4E42B-58CA-476A-A190-CC095CC5C06B}" dt="2022-08-05T05:28:48.939" v="4569"/>
          <ac:spMkLst>
            <pc:docMk/>
            <pc:sldMk cId="2557389703" sldId="330"/>
            <ac:spMk id="4" creationId="{B5A07083-E949-F2F5-AB44-24BB7A5E4D1E}"/>
          </ac:spMkLst>
        </pc:spChg>
        <pc:spChg chg="add del">
          <ac:chgData name="Bubblewhip Yin" userId="af0f2139e97ee190" providerId="LiveId" clId="{3FC4E42B-58CA-476A-A190-CC095CC5C06B}" dt="2022-08-05T05:28:48.939" v="4569"/>
          <ac:spMkLst>
            <pc:docMk/>
            <pc:sldMk cId="2557389703" sldId="330"/>
            <ac:spMk id="5" creationId="{3634A4B2-24EF-FC22-4C6F-936C9E78ECA3}"/>
          </ac:spMkLst>
        </pc:spChg>
        <pc:spChg chg="add del">
          <ac:chgData name="Bubblewhip Yin" userId="af0f2139e97ee190" providerId="LiveId" clId="{3FC4E42B-58CA-476A-A190-CC095CC5C06B}" dt="2022-08-05T05:28:49.994" v="4571"/>
          <ac:spMkLst>
            <pc:docMk/>
            <pc:sldMk cId="2557389703" sldId="330"/>
            <ac:spMk id="6" creationId="{162F4AAB-E0FB-62BC-C109-CB72BF3B52C4}"/>
          </ac:spMkLst>
        </pc:spChg>
        <pc:spChg chg="add del">
          <ac:chgData name="Bubblewhip Yin" userId="af0f2139e97ee190" providerId="LiveId" clId="{3FC4E42B-58CA-476A-A190-CC095CC5C06B}" dt="2022-08-05T05:28:49.994" v="4571"/>
          <ac:spMkLst>
            <pc:docMk/>
            <pc:sldMk cId="2557389703" sldId="330"/>
            <ac:spMk id="7" creationId="{BEAC32C9-BF31-96B7-7766-97BF6F5FA45F}"/>
          </ac:spMkLst>
        </pc:spChg>
        <pc:spChg chg="add del">
          <ac:chgData name="Bubblewhip Yin" userId="af0f2139e97ee190" providerId="LiveId" clId="{3FC4E42B-58CA-476A-A190-CC095CC5C06B}" dt="2022-08-05T05:28:50.877" v="4573"/>
          <ac:spMkLst>
            <pc:docMk/>
            <pc:sldMk cId="2557389703" sldId="330"/>
            <ac:spMk id="8" creationId="{F1661349-513C-C30C-6453-02558BDD06F8}"/>
          </ac:spMkLst>
        </pc:spChg>
        <pc:spChg chg="add del">
          <ac:chgData name="Bubblewhip Yin" userId="af0f2139e97ee190" providerId="LiveId" clId="{3FC4E42B-58CA-476A-A190-CC095CC5C06B}" dt="2022-08-05T05:28:50.877" v="4573"/>
          <ac:spMkLst>
            <pc:docMk/>
            <pc:sldMk cId="2557389703" sldId="330"/>
            <ac:spMk id="9" creationId="{20109F67-832B-A761-5A80-AAE7B02BB5D5}"/>
          </ac:spMkLst>
        </pc:spChg>
        <pc:spChg chg="add del">
          <ac:chgData name="Bubblewhip Yin" userId="af0f2139e97ee190" providerId="LiveId" clId="{3FC4E42B-58CA-476A-A190-CC095CC5C06B}" dt="2022-08-05T05:28:54.249" v="4575"/>
          <ac:spMkLst>
            <pc:docMk/>
            <pc:sldMk cId="2557389703" sldId="330"/>
            <ac:spMk id="10" creationId="{5DF6EEF0-7AC8-2619-C227-1DED04182294}"/>
          </ac:spMkLst>
        </pc:spChg>
        <pc:spChg chg="add del">
          <ac:chgData name="Bubblewhip Yin" userId="af0f2139e97ee190" providerId="LiveId" clId="{3FC4E42B-58CA-476A-A190-CC095CC5C06B}" dt="2022-08-05T05:28:54.249" v="4575"/>
          <ac:spMkLst>
            <pc:docMk/>
            <pc:sldMk cId="2557389703" sldId="330"/>
            <ac:spMk id="11" creationId="{F064E8C8-273C-6A8E-5BEE-FA8E1ADD90AF}"/>
          </ac:spMkLst>
        </pc:spChg>
        <pc:spChg chg="add del">
          <ac:chgData name="Bubblewhip Yin" userId="af0f2139e97ee190" providerId="LiveId" clId="{3FC4E42B-58CA-476A-A190-CC095CC5C06B}" dt="2022-08-05T05:28:57.614" v="4577"/>
          <ac:spMkLst>
            <pc:docMk/>
            <pc:sldMk cId="2557389703" sldId="330"/>
            <ac:spMk id="12" creationId="{918D219E-0985-C39E-AA51-C7A77CDFC3B7}"/>
          </ac:spMkLst>
        </pc:spChg>
        <pc:spChg chg="add del">
          <ac:chgData name="Bubblewhip Yin" userId="af0f2139e97ee190" providerId="LiveId" clId="{3FC4E42B-58CA-476A-A190-CC095CC5C06B}" dt="2022-08-05T05:28:57.614" v="4577"/>
          <ac:spMkLst>
            <pc:docMk/>
            <pc:sldMk cId="2557389703" sldId="330"/>
            <ac:spMk id="13" creationId="{12E664B2-8DBE-BD3D-1623-66A8539DD9FE}"/>
          </ac:spMkLst>
        </pc:spChg>
      </pc:sldChg>
      <pc:sldChg chg="addSp modSp new mod modAnim">
        <pc:chgData name="Bubblewhip Yin" userId="af0f2139e97ee190" providerId="LiveId" clId="{3FC4E42B-58CA-476A-A190-CC095CC5C06B}" dt="2022-08-10T04:20:28.752" v="5291"/>
        <pc:sldMkLst>
          <pc:docMk/>
          <pc:sldMk cId="2747154706" sldId="331"/>
        </pc:sldMkLst>
        <pc:spChg chg="mod">
          <ac:chgData name="Bubblewhip Yin" userId="af0f2139e97ee190" providerId="LiveId" clId="{3FC4E42B-58CA-476A-A190-CC095CC5C06B}" dt="2022-08-10T04:18:02.883" v="5024" actId="20577"/>
          <ac:spMkLst>
            <pc:docMk/>
            <pc:sldMk cId="2747154706" sldId="331"/>
            <ac:spMk id="2" creationId="{F5222273-AFAC-48DC-A8FE-6C1268B8D4E7}"/>
          </ac:spMkLst>
        </pc:spChg>
        <pc:spChg chg="mod">
          <ac:chgData name="Bubblewhip Yin" userId="af0f2139e97ee190" providerId="LiveId" clId="{3FC4E42B-58CA-476A-A190-CC095CC5C06B}" dt="2022-08-10T04:19:49.575" v="5286" actId="20577"/>
          <ac:spMkLst>
            <pc:docMk/>
            <pc:sldMk cId="2747154706" sldId="331"/>
            <ac:spMk id="3" creationId="{69552E6C-39CE-6FDF-89EB-944667D561EF}"/>
          </ac:spMkLst>
        </pc:spChg>
        <pc:picChg chg="add mod">
          <ac:chgData name="Bubblewhip Yin" userId="af0f2139e97ee190" providerId="LiveId" clId="{3FC4E42B-58CA-476A-A190-CC095CC5C06B}" dt="2022-08-10T04:20:19.042" v="5289" actId="1076"/>
          <ac:picMkLst>
            <pc:docMk/>
            <pc:sldMk cId="2747154706" sldId="331"/>
            <ac:picMk id="5" creationId="{A15926DD-CB28-0800-88B5-F3F1AADF655F}"/>
          </ac:picMkLst>
        </pc:picChg>
      </pc:sldChg>
      <pc:sldChg chg="addSp delSp modSp new mod delAnim modAnim">
        <pc:chgData name="Bubblewhip Yin" userId="af0f2139e97ee190" providerId="LiveId" clId="{3FC4E42B-58CA-476A-A190-CC095CC5C06B}" dt="2022-08-10T04:38:09.950" v="5577" actId="1076"/>
        <pc:sldMkLst>
          <pc:docMk/>
          <pc:sldMk cId="3015014980" sldId="332"/>
        </pc:sldMkLst>
        <pc:spChg chg="mod">
          <ac:chgData name="Bubblewhip Yin" userId="af0f2139e97ee190" providerId="LiveId" clId="{3FC4E42B-58CA-476A-A190-CC095CC5C06B}" dt="2022-08-10T04:21:19.656" v="5333" actId="255"/>
          <ac:spMkLst>
            <pc:docMk/>
            <pc:sldMk cId="3015014980" sldId="332"/>
            <ac:spMk id="2" creationId="{6EB0A0C6-6E71-6A9C-607A-410C1C2843F8}"/>
          </ac:spMkLst>
        </pc:spChg>
        <pc:spChg chg="mod">
          <ac:chgData name="Bubblewhip Yin" userId="af0f2139e97ee190" providerId="LiveId" clId="{3FC4E42B-58CA-476A-A190-CC095CC5C06B}" dt="2022-08-10T04:32:10.179" v="5526" actId="14100"/>
          <ac:spMkLst>
            <pc:docMk/>
            <pc:sldMk cId="3015014980" sldId="332"/>
            <ac:spMk id="3" creationId="{046DE2FC-0EA0-7AF4-70E5-688FEA55AE53}"/>
          </ac:spMkLst>
        </pc:spChg>
        <pc:spChg chg="add del">
          <ac:chgData name="Bubblewhip Yin" userId="af0f2139e97ee190" providerId="LiveId" clId="{3FC4E42B-58CA-476A-A190-CC095CC5C06B}" dt="2022-08-10T04:22:37.222" v="5382" actId="11529"/>
          <ac:spMkLst>
            <pc:docMk/>
            <pc:sldMk cId="3015014980" sldId="332"/>
            <ac:spMk id="4" creationId="{B42962BC-516C-0AF6-D813-E1F4C2FA5D6B}"/>
          </ac:spMkLst>
        </pc:spChg>
        <pc:spChg chg="add mod">
          <ac:chgData name="Bubblewhip Yin" userId="af0f2139e97ee190" providerId="LiveId" clId="{3FC4E42B-58CA-476A-A190-CC095CC5C06B}" dt="2022-08-10T04:24:09.275" v="5429" actId="14100"/>
          <ac:spMkLst>
            <pc:docMk/>
            <pc:sldMk cId="3015014980" sldId="332"/>
            <ac:spMk id="5" creationId="{C4571EE8-5650-F782-D948-28B96C154F71}"/>
          </ac:spMkLst>
        </pc:spChg>
        <pc:spChg chg="add mod">
          <ac:chgData name="Bubblewhip Yin" userId="af0f2139e97ee190" providerId="LiveId" clId="{3FC4E42B-58CA-476A-A190-CC095CC5C06B}" dt="2022-08-10T04:24:11.898" v="5430" actId="1076"/>
          <ac:spMkLst>
            <pc:docMk/>
            <pc:sldMk cId="3015014980" sldId="332"/>
            <ac:spMk id="6" creationId="{598553FC-898D-0A1E-AB9E-BBE4282D9F79}"/>
          </ac:spMkLst>
        </pc:spChg>
        <pc:spChg chg="add mod">
          <ac:chgData name="Bubblewhip Yin" userId="af0f2139e97ee190" providerId="LiveId" clId="{3FC4E42B-58CA-476A-A190-CC095CC5C06B}" dt="2022-08-10T04:25:13.427" v="5442" actId="20577"/>
          <ac:spMkLst>
            <pc:docMk/>
            <pc:sldMk cId="3015014980" sldId="332"/>
            <ac:spMk id="7" creationId="{72009015-7BC2-243A-DAAE-652F4696023F}"/>
          </ac:spMkLst>
        </pc:spChg>
        <pc:spChg chg="add mod">
          <ac:chgData name="Bubblewhip Yin" userId="af0f2139e97ee190" providerId="LiveId" clId="{3FC4E42B-58CA-476A-A190-CC095CC5C06B}" dt="2022-08-10T04:25:07.662" v="5440" actId="207"/>
          <ac:spMkLst>
            <pc:docMk/>
            <pc:sldMk cId="3015014980" sldId="332"/>
            <ac:spMk id="8" creationId="{CE8D80A7-62C2-C97E-4C57-319D2B11AB88}"/>
          </ac:spMkLst>
        </pc:spChg>
        <pc:spChg chg="add mod">
          <ac:chgData name="Bubblewhip Yin" userId="af0f2139e97ee190" providerId="LiveId" clId="{3FC4E42B-58CA-476A-A190-CC095CC5C06B}" dt="2022-08-10T04:26:22.473" v="5464" actId="14100"/>
          <ac:spMkLst>
            <pc:docMk/>
            <pc:sldMk cId="3015014980" sldId="332"/>
            <ac:spMk id="9" creationId="{CF297B9B-C775-982A-FD1B-EE0C273DF3B8}"/>
          </ac:spMkLst>
        </pc:spChg>
        <pc:spChg chg="add mod">
          <ac:chgData name="Bubblewhip Yin" userId="af0f2139e97ee190" providerId="LiveId" clId="{3FC4E42B-58CA-476A-A190-CC095CC5C06B}" dt="2022-08-10T04:26:26.837" v="5465" actId="1076"/>
          <ac:spMkLst>
            <pc:docMk/>
            <pc:sldMk cId="3015014980" sldId="332"/>
            <ac:spMk id="10" creationId="{1ABDD4D6-3E94-0DB0-A310-2873A81DE3C9}"/>
          </ac:spMkLst>
        </pc:spChg>
        <pc:spChg chg="add del mod">
          <ac:chgData name="Bubblewhip Yin" userId="af0f2139e97ee190" providerId="LiveId" clId="{3FC4E42B-58CA-476A-A190-CC095CC5C06B}" dt="2022-08-10T04:26:36.466" v="5469"/>
          <ac:spMkLst>
            <pc:docMk/>
            <pc:sldMk cId="3015014980" sldId="332"/>
            <ac:spMk id="11" creationId="{24178FE1-F8F1-38AB-FBC9-09FC4FEC7D19}"/>
          </ac:spMkLst>
        </pc:spChg>
        <pc:spChg chg="add del mod">
          <ac:chgData name="Bubblewhip Yin" userId="af0f2139e97ee190" providerId="LiveId" clId="{3FC4E42B-58CA-476A-A190-CC095CC5C06B}" dt="2022-08-10T04:26:36.466" v="5469"/>
          <ac:spMkLst>
            <pc:docMk/>
            <pc:sldMk cId="3015014980" sldId="332"/>
            <ac:spMk id="12" creationId="{C47ADB5B-47C6-3E07-2AF1-A9095D82E6FA}"/>
          </ac:spMkLst>
        </pc:spChg>
        <pc:spChg chg="add del mod">
          <ac:chgData name="Bubblewhip Yin" userId="af0f2139e97ee190" providerId="LiveId" clId="{3FC4E42B-58CA-476A-A190-CC095CC5C06B}" dt="2022-08-10T04:26:36.466" v="5469"/>
          <ac:spMkLst>
            <pc:docMk/>
            <pc:sldMk cId="3015014980" sldId="332"/>
            <ac:spMk id="13" creationId="{A9C94D18-AAED-1FC8-130F-124D552AD0E3}"/>
          </ac:spMkLst>
        </pc:spChg>
        <pc:spChg chg="add del mod">
          <ac:chgData name="Bubblewhip Yin" userId="af0f2139e97ee190" providerId="LiveId" clId="{3FC4E42B-58CA-476A-A190-CC095CC5C06B}" dt="2022-08-10T04:27:20.415" v="5479" actId="1076"/>
          <ac:spMkLst>
            <pc:docMk/>
            <pc:sldMk cId="3015014980" sldId="332"/>
            <ac:spMk id="14" creationId="{62B8B43D-9657-705C-EC0F-59177C2C7F5E}"/>
          </ac:spMkLst>
        </pc:spChg>
        <pc:spChg chg="add del mod">
          <ac:chgData name="Bubblewhip Yin" userId="af0f2139e97ee190" providerId="LiveId" clId="{3FC4E42B-58CA-476A-A190-CC095CC5C06B}" dt="2022-08-10T04:27:20.415" v="5479" actId="1076"/>
          <ac:spMkLst>
            <pc:docMk/>
            <pc:sldMk cId="3015014980" sldId="332"/>
            <ac:spMk id="15" creationId="{05A193D6-F149-E36D-9979-B1208C78AC28}"/>
          </ac:spMkLst>
        </pc:spChg>
        <pc:spChg chg="add del mod">
          <ac:chgData name="Bubblewhip Yin" userId="af0f2139e97ee190" providerId="LiveId" clId="{3FC4E42B-58CA-476A-A190-CC095CC5C06B}" dt="2022-08-10T04:27:20.415" v="5479" actId="1076"/>
          <ac:spMkLst>
            <pc:docMk/>
            <pc:sldMk cId="3015014980" sldId="332"/>
            <ac:spMk id="16" creationId="{58313A0E-B2A4-5661-A224-BCCB4ED26B60}"/>
          </ac:spMkLst>
        </pc:spChg>
        <pc:spChg chg="add mod">
          <ac:chgData name="Bubblewhip Yin" userId="af0f2139e97ee190" providerId="LiveId" clId="{3FC4E42B-58CA-476A-A190-CC095CC5C06B}" dt="2022-08-10T04:38:09.950" v="5577" actId="1076"/>
          <ac:spMkLst>
            <pc:docMk/>
            <pc:sldMk cId="3015014980" sldId="332"/>
            <ac:spMk id="17" creationId="{97142683-BC2D-FBBB-2620-406332631FC3}"/>
          </ac:spMkLst>
        </pc:spChg>
        <pc:spChg chg="add del mod">
          <ac:chgData name="Bubblewhip Yin" userId="af0f2139e97ee190" providerId="LiveId" clId="{3FC4E42B-58CA-476A-A190-CC095CC5C06B}" dt="2022-08-10T04:26:54.272" v="5473"/>
          <ac:spMkLst>
            <pc:docMk/>
            <pc:sldMk cId="3015014980" sldId="332"/>
            <ac:spMk id="18" creationId="{06E05611-D853-E6BF-AC6E-BDEC4780820C}"/>
          </ac:spMkLst>
        </pc:spChg>
        <pc:spChg chg="add del mod">
          <ac:chgData name="Bubblewhip Yin" userId="af0f2139e97ee190" providerId="LiveId" clId="{3FC4E42B-58CA-476A-A190-CC095CC5C06B}" dt="2022-08-10T04:26:54.272" v="5473"/>
          <ac:spMkLst>
            <pc:docMk/>
            <pc:sldMk cId="3015014980" sldId="332"/>
            <ac:spMk id="19" creationId="{EBB15E57-28BA-53A8-2E9D-F71A8B6E553F}"/>
          </ac:spMkLst>
        </pc:spChg>
        <pc:spChg chg="add mod">
          <ac:chgData name="Bubblewhip Yin" userId="af0f2139e97ee190" providerId="LiveId" clId="{3FC4E42B-58CA-476A-A190-CC095CC5C06B}" dt="2022-08-10T04:27:25.176" v="5480" actId="1076"/>
          <ac:spMkLst>
            <pc:docMk/>
            <pc:sldMk cId="3015014980" sldId="332"/>
            <ac:spMk id="20" creationId="{1F7814DB-8EFB-2F23-2DD1-76817B96362E}"/>
          </ac:spMkLst>
        </pc:spChg>
        <pc:spChg chg="add mod">
          <ac:chgData name="Bubblewhip Yin" userId="af0f2139e97ee190" providerId="LiveId" clId="{3FC4E42B-58CA-476A-A190-CC095CC5C06B}" dt="2022-08-10T04:27:25.176" v="5480" actId="1076"/>
          <ac:spMkLst>
            <pc:docMk/>
            <pc:sldMk cId="3015014980" sldId="332"/>
            <ac:spMk id="21" creationId="{848FB126-FB60-467A-F6EE-B4D8589124DD}"/>
          </ac:spMkLst>
        </pc:spChg>
        <pc:spChg chg="add del">
          <ac:chgData name="Bubblewhip Yin" userId="af0f2139e97ee190" providerId="LiveId" clId="{3FC4E42B-58CA-476A-A190-CC095CC5C06B}" dt="2022-08-10T04:28:54.712" v="5482" actId="11529"/>
          <ac:spMkLst>
            <pc:docMk/>
            <pc:sldMk cId="3015014980" sldId="332"/>
            <ac:spMk id="22" creationId="{0EADAA5C-28EE-5147-E1DD-A985E297532B}"/>
          </ac:spMkLst>
        </pc:spChg>
        <pc:spChg chg="add mod">
          <ac:chgData name="Bubblewhip Yin" userId="af0f2139e97ee190" providerId="LiveId" clId="{3FC4E42B-58CA-476A-A190-CC095CC5C06B}" dt="2022-08-10T04:35:12.637" v="5560" actId="208"/>
          <ac:spMkLst>
            <pc:docMk/>
            <pc:sldMk cId="3015014980" sldId="332"/>
            <ac:spMk id="23" creationId="{ABFE436E-E2D6-3A3F-0E28-94E1B09AC84F}"/>
          </ac:spMkLst>
        </pc:spChg>
        <pc:spChg chg="add mod">
          <ac:chgData name="Bubblewhip Yin" userId="af0f2139e97ee190" providerId="LiveId" clId="{3FC4E42B-58CA-476A-A190-CC095CC5C06B}" dt="2022-08-10T04:35:17.776" v="5561" actId="208"/>
          <ac:spMkLst>
            <pc:docMk/>
            <pc:sldMk cId="3015014980" sldId="332"/>
            <ac:spMk id="24" creationId="{9946D01B-5D2D-4AA4-4658-AF3E1F8AF009}"/>
          </ac:spMkLst>
        </pc:spChg>
        <pc:spChg chg="add mod">
          <ac:chgData name="Bubblewhip Yin" userId="af0f2139e97ee190" providerId="LiveId" clId="{3FC4E42B-58CA-476A-A190-CC095CC5C06B}" dt="2022-08-10T04:35:22.685" v="5562" actId="208"/>
          <ac:spMkLst>
            <pc:docMk/>
            <pc:sldMk cId="3015014980" sldId="332"/>
            <ac:spMk id="25" creationId="{E033F591-7125-E580-EED7-F673FED209CC}"/>
          </ac:spMkLst>
        </pc:spChg>
        <pc:spChg chg="add mod">
          <ac:chgData name="Bubblewhip Yin" userId="af0f2139e97ee190" providerId="LiveId" clId="{3FC4E42B-58CA-476A-A190-CC095CC5C06B}" dt="2022-08-10T04:35:27.801" v="5563" actId="208"/>
          <ac:spMkLst>
            <pc:docMk/>
            <pc:sldMk cId="3015014980" sldId="332"/>
            <ac:spMk id="26" creationId="{33415F40-1D8F-388D-4D58-F01D25708416}"/>
          </ac:spMkLst>
        </pc:spChg>
        <pc:spChg chg="add mod">
          <ac:chgData name="Bubblewhip Yin" userId="af0f2139e97ee190" providerId="LiveId" clId="{3FC4E42B-58CA-476A-A190-CC095CC5C06B}" dt="2022-08-10T04:35:34.657" v="5564" actId="208"/>
          <ac:spMkLst>
            <pc:docMk/>
            <pc:sldMk cId="3015014980" sldId="332"/>
            <ac:spMk id="27" creationId="{A3832B92-AE44-286A-EDE8-78D00B27D83B}"/>
          </ac:spMkLst>
        </pc:spChg>
        <pc:spChg chg="add mod">
          <ac:chgData name="Bubblewhip Yin" userId="af0f2139e97ee190" providerId="LiveId" clId="{3FC4E42B-58CA-476A-A190-CC095CC5C06B}" dt="2022-08-10T04:35:41.817" v="5565" actId="207"/>
          <ac:spMkLst>
            <pc:docMk/>
            <pc:sldMk cId="3015014980" sldId="332"/>
            <ac:spMk id="29" creationId="{65D2EE29-4AD1-E9C1-4EEF-1E89BBE78460}"/>
          </ac:spMkLst>
        </pc:spChg>
        <pc:picChg chg="add del mod">
          <ac:chgData name="Bubblewhip Yin" userId="af0f2139e97ee190" providerId="LiveId" clId="{3FC4E42B-58CA-476A-A190-CC095CC5C06B}" dt="2022-08-10T04:33:51.815" v="5548" actId="21"/>
          <ac:picMkLst>
            <pc:docMk/>
            <pc:sldMk cId="3015014980" sldId="332"/>
            <ac:picMk id="28" creationId="{D53FE1D3-15FE-89DA-92F5-89D1162E14F9}"/>
          </ac:picMkLst>
        </pc:picChg>
      </pc:sldChg>
    </pc:docChg>
  </pc:docChgLst>
  <pc:docChgLst>
    <pc:chgData name="Bubblewhip Yin" userId="af0f2139e97ee190" providerId="LiveId" clId="{DBD5525E-0CE9-44CC-B60A-E2860FF8A99E}"/>
    <pc:docChg chg="undo custSel addSld modSld">
      <pc:chgData name="Bubblewhip Yin" userId="af0f2139e97ee190" providerId="LiveId" clId="{DBD5525E-0CE9-44CC-B60A-E2860FF8A99E}" dt="2023-04-11T06:55:16.377" v="506" actId="313"/>
      <pc:docMkLst>
        <pc:docMk/>
      </pc:docMkLst>
      <pc:sldChg chg="modSp mod">
        <pc:chgData name="Bubblewhip Yin" userId="af0f2139e97ee190" providerId="LiveId" clId="{DBD5525E-0CE9-44CC-B60A-E2860FF8A99E}" dt="2023-04-11T06:43:58.698" v="503" actId="27636"/>
        <pc:sldMkLst>
          <pc:docMk/>
          <pc:sldMk cId="2905703112" sldId="270"/>
        </pc:sldMkLst>
        <pc:spChg chg="mod">
          <ac:chgData name="Bubblewhip Yin" userId="af0f2139e97ee190" providerId="LiveId" clId="{DBD5525E-0CE9-44CC-B60A-E2860FF8A99E}" dt="2023-04-11T06:43:58.696" v="502" actId="27636"/>
          <ac:spMkLst>
            <pc:docMk/>
            <pc:sldMk cId="2905703112" sldId="270"/>
            <ac:spMk id="10" creationId="{1B6D51E8-C511-F6B3-FD8D-858EA3A94C2B}"/>
          </ac:spMkLst>
        </pc:spChg>
        <pc:spChg chg="mod">
          <ac:chgData name="Bubblewhip Yin" userId="af0f2139e97ee190" providerId="LiveId" clId="{DBD5525E-0CE9-44CC-B60A-E2860FF8A99E}" dt="2023-04-11T06:43:58.698" v="503" actId="27636"/>
          <ac:spMkLst>
            <pc:docMk/>
            <pc:sldMk cId="2905703112" sldId="270"/>
            <ac:spMk id="14" creationId="{2E79E349-CD1A-600D-35B8-2F5BA6362A8D}"/>
          </ac:spMkLst>
        </pc:spChg>
      </pc:sldChg>
      <pc:sldChg chg="modSp mod">
        <pc:chgData name="Bubblewhip Yin" userId="af0f2139e97ee190" providerId="LiveId" clId="{DBD5525E-0CE9-44CC-B60A-E2860FF8A99E}" dt="2023-04-11T06:46:18.507" v="504" actId="313"/>
        <pc:sldMkLst>
          <pc:docMk/>
          <pc:sldMk cId="1658576799" sldId="276"/>
        </pc:sldMkLst>
        <pc:spChg chg="mod">
          <ac:chgData name="Bubblewhip Yin" userId="af0f2139e97ee190" providerId="LiveId" clId="{DBD5525E-0CE9-44CC-B60A-E2860FF8A99E}" dt="2023-04-11T06:46:18.507" v="504" actId="313"/>
          <ac:spMkLst>
            <pc:docMk/>
            <pc:sldMk cId="1658576799" sldId="276"/>
            <ac:spMk id="2" creationId="{0345CDFB-6CE7-4980-9396-0E678EEB38F7}"/>
          </ac:spMkLst>
        </pc:spChg>
      </pc:sldChg>
      <pc:sldChg chg="modSp">
        <pc:chgData name="Bubblewhip Yin" userId="af0f2139e97ee190" providerId="LiveId" clId="{DBD5525E-0CE9-44CC-B60A-E2860FF8A99E}" dt="2023-04-11T06:55:16.377" v="506" actId="313"/>
        <pc:sldMkLst>
          <pc:docMk/>
          <pc:sldMk cId="3964364057" sldId="306"/>
        </pc:sldMkLst>
        <pc:spChg chg="mod">
          <ac:chgData name="Bubblewhip Yin" userId="af0f2139e97ee190" providerId="LiveId" clId="{DBD5525E-0CE9-44CC-B60A-E2860FF8A99E}" dt="2023-04-11T06:55:16.377" v="506" actId="313"/>
          <ac:spMkLst>
            <pc:docMk/>
            <pc:sldMk cId="3964364057" sldId="306"/>
            <ac:spMk id="45" creationId="{40322AD3-4133-4A5C-7518-CA2F9C51BEF5}"/>
          </ac:spMkLst>
        </pc:spChg>
        <pc:spChg chg="mod">
          <ac:chgData name="Bubblewhip Yin" userId="af0f2139e97ee190" providerId="LiveId" clId="{DBD5525E-0CE9-44CC-B60A-E2860FF8A99E}" dt="2023-04-11T06:55:14.131" v="505" actId="313"/>
          <ac:spMkLst>
            <pc:docMk/>
            <pc:sldMk cId="3964364057" sldId="306"/>
            <ac:spMk id="48" creationId="{6879DAB7-98C7-563C-014B-5A385BC4C53C}"/>
          </ac:spMkLst>
        </pc:spChg>
      </pc:sldChg>
      <pc:sldChg chg="addSp delSp modSp new mod modAnim">
        <pc:chgData name="Bubblewhip Yin" userId="af0f2139e97ee190" providerId="LiveId" clId="{DBD5525E-0CE9-44CC-B60A-E2860FF8A99E}" dt="2023-04-11T06:39:31.229" v="494"/>
        <pc:sldMkLst>
          <pc:docMk/>
          <pc:sldMk cId="697465458" sldId="333"/>
        </pc:sldMkLst>
        <pc:spChg chg="mod">
          <ac:chgData name="Bubblewhip Yin" userId="af0f2139e97ee190" providerId="LiveId" clId="{DBD5525E-0CE9-44CC-B60A-E2860FF8A99E}" dt="2023-04-11T06:33:43.386" v="336" actId="20577"/>
          <ac:spMkLst>
            <pc:docMk/>
            <pc:sldMk cId="697465458" sldId="333"/>
            <ac:spMk id="2" creationId="{F64AE7F0-3BB5-27A5-6205-58ABD788D865}"/>
          </ac:spMkLst>
        </pc:spChg>
        <pc:spChg chg="mod">
          <ac:chgData name="Bubblewhip Yin" userId="af0f2139e97ee190" providerId="LiveId" clId="{DBD5525E-0CE9-44CC-B60A-E2860FF8A99E}" dt="2023-04-11T06:33:03.442" v="329" actId="20577"/>
          <ac:spMkLst>
            <pc:docMk/>
            <pc:sldMk cId="697465458" sldId="333"/>
            <ac:spMk id="3" creationId="{CE0E6627-4C30-2B37-B059-9B0664464FB5}"/>
          </ac:spMkLst>
        </pc:spChg>
        <pc:spChg chg="add mod">
          <ac:chgData name="Bubblewhip Yin" userId="af0f2139e97ee190" providerId="LiveId" clId="{DBD5525E-0CE9-44CC-B60A-E2860FF8A99E}" dt="2023-04-11T06:38:17.760" v="482" actId="20577"/>
          <ac:spMkLst>
            <pc:docMk/>
            <pc:sldMk cId="697465458" sldId="333"/>
            <ac:spMk id="4" creationId="{32CEB14C-7711-5243-63FB-2B2926D78061}"/>
          </ac:spMkLst>
        </pc:spChg>
        <pc:picChg chg="add mod">
          <ac:chgData name="Bubblewhip Yin" userId="af0f2139e97ee190" providerId="LiveId" clId="{DBD5525E-0CE9-44CC-B60A-E2860FF8A99E}" dt="2023-04-11T06:31:48.251" v="238" actId="1076"/>
          <ac:picMkLst>
            <pc:docMk/>
            <pc:sldMk cId="697465458" sldId="333"/>
            <ac:picMk id="6" creationId="{3BFB9AF3-1A58-CF68-7806-2C054DFE4D03}"/>
          </ac:picMkLst>
        </pc:picChg>
        <pc:picChg chg="add del mod">
          <ac:chgData name="Bubblewhip Yin" userId="af0f2139e97ee190" providerId="LiveId" clId="{DBD5525E-0CE9-44CC-B60A-E2860FF8A99E}" dt="2023-04-11T06:33:24.421" v="335" actId="21"/>
          <ac:picMkLst>
            <pc:docMk/>
            <pc:sldMk cId="697465458" sldId="333"/>
            <ac:picMk id="8" creationId="{7A9696B4-7D08-43B2-3DA9-01C2BE0A7C2A}"/>
          </ac:picMkLst>
        </pc:picChg>
        <pc:picChg chg="add del mod">
          <ac:chgData name="Bubblewhip Yin" userId="af0f2139e97ee190" providerId="LiveId" clId="{DBD5525E-0CE9-44CC-B60A-E2860FF8A99E}" dt="2023-04-11T06:34:03.697" v="341"/>
          <ac:picMkLst>
            <pc:docMk/>
            <pc:sldMk cId="697465458" sldId="333"/>
            <ac:picMk id="10" creationId="{10F6CA52-1EB1-6B58-D239-AE65ABF4146A}"/>
          </ac:picMkLst>
        </pc:picChg>
        <pc:picChg chg="add del mod">
          <ac:chgData name="Bubblewhip Yin" userId="af0f2139e97ee190" providerId="LiveId" clId="{DBD5525E-0CE9-44CC-B60A-E2860FF8A99E}" dt="2023-04-11T06:34:07.490" v="343"/>
          <ac:picMkLst>
            <pc:docMk/>
            <pc:sldMk cId="697465458" sldId="333"/>
            <ac:picMk id="12" creationId="{1E270D81-24F1-FE10-E523-E9D7692E22B8}"/>
          </ac:picMkLst>
        </pc:picChg>
        <pc:picChg chg="add mod">
          <ac:chgData name="Bubblewhip Yin" userId="af0f2139e97ee190" providerId="LiveId" clId="{DBD5525E-0CE9-44CC-B60A-E2860FF8A99E}" dt="2023-04-11T06:35:08.125" v="347" actId="1076"/>
          <ac:picMkLst>
            <pc:docMk/>
            <pc:sldMk cId="697465458" sldId="333"/>
            <ac:picMk id="14" creationId="{68BB1692-3B97-BD27-D62A-5C0D3009EECE}"/>
          </ac:picMkLst>
        </pc:picChg>
      </pc:sldChg>
    </pc:docChg>
  </pc:docChgLst>
  <pc:docChgLst>
    <pc:chgData name="Bubblewhip Yin" userId="af0f2139e97ee190" providerId="LiveId" clId="{6457B8F2-3F04-4110-8CF6-39E0CB1B958A}"/>
    <pc:docChg chg="delSld">
      <pc:chgData name="Bubblewhip Yin" userId="af0f2139e97ee190" providerId="LiveId" clId="{6457B8F2-3F04-4110-8CF6-39E0CB1B958A}" dt="2023-04-15T19:52:55.604" v="0" actId="2696"/>
      <pc:docMkLst>
        <pc:docMk/>
      </pc:docMkLst>
      <pc:sldChg chg="del">
        <pc:chgData name="Bubblewhip Yin" userId="af0f2139e97ee190" providerId="LiveId" clId="{6457B8F2-3F04-4110-8CF6-39E0CB1B958A}" dt="2023-04-15T19:52:55.604" v="0" actId="2696"/>
        <pc:sldMkLst>
          <pc:docMk/>
          <pc:sldMk cId="697465458" sldId="33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69.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9DA5C9-80DD-445E-92AF-C6C02E1E9456}" type="datetimeFigureOut">
              <a:rPr lang="en-US" smtClean="0"/>
              <a:t>4/15/2023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0E35B7-04CF-4C9C-8EDE-8D1931CC35F6}" type="slidenum">
              <a:rPr lang="en-US" smtClean="0"/>
              <a:t>‹#›</a:t>
            </a:fld>
            <a:endParaRPr lang="en-US" dirty="0"/>
          </a:p>
        </p:txBody>
      </p:sp>
    </p:spTree>
    <p:extLst>
      <p:ext uri="{BB962C8B-B14F-4D97-AF65-F5344CB8AC3E}">
        <p14:creationId xmlns:p14="http://schemas.microsoft.com/office/powerpoint/2010/main" val="358424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App extends </a:t>
            </a:r>
            <a:r>
              <a:rPr lang="en-US" dirty="0" err="1"/>
              <a:t>React.Component</a:t>
            </a:r>
            <a:r>
              <a:rPr lang="en-US" dirty="0"/>
              <a:t> {</a:t>
            </a:r>
          </a:p>
          <a:p>
            <a:r>
              <a:rPr lang="en-US" dirty="0"/>
              <a:t>  render () {</a:t>
            </a:r>
          </a:p>
          <a:p>
            <a:r>
              <a:rPr lang="en-US" dirty="0"/>
              <a:t>    return (</a:t>
            </a:r>
          </a:p>
          <a:p>
            <a:r>
              <a:rPr lang="en-US" dirty="0"/>
              <a:t>    &lt;</a:t>
            </a:r>
            <a:r>
              <a:rPr lang="en-US" dirty="0" err="1"/>
              <a:t>MyComponent</a:t>
            </a:r>
            <a:r>
              <a:rPr lang="en-US" dirty="0"/>
              <a:t>/&gt;</a:t>
            </a:r>
          </a:p>
          <a:p>
            <a:r>
              <a:rPr lang="en-US" dirty="0"/>
              <a:t>    );</a:t>
            </a:r>
          </a:p>
          <a:p>
            <a:r>
              <a:rPr lang="en-US" dirty="0"/>
              <a:t>  }</a:t>
            </a:r>
          </a:p>
          <a:p>
            <a:r>
              <a:rPr lang="en-US" dirty="0"/>
              <a:t>}</a:t>
            </a:r>
          </a:p>
          <a:p>
            <a:endParaRPr lang="en-US" dirty="0"/>
          </a:p>
          <a:p>
            <a:r>
              <a:rPr lang="en-US" dirty="0"/>
              <a:t>class </a:t>
            </a:r>
            <a:r>
              <a:rPr lang="en-US" dirty="0" err="1"/>
              <a:t>MyComponent</a:t>
            </a:r>
            <a:r>
              <a:rPr lang="en-US" dirty="0"/>
              <a:t> extends </a:t>
            </a:r>
            <a:r>
              <a:rPr lang="en-US" dirty="0" err="1"/>
              <a:t>React.Component</a:t>
            </a:r>
            <a:r>
              <a:rPr lang="en-US" dirty="0"/>
              <a:t> {</a:t>
            </a:r>
          </a:p>
          <a:p>
            <a:r>
              <a:rPr lang="en-US" dirty="0"/>
              <a:t>    constructor(props) {</a:t>
            </a:r>
          </a:p>
          <a:p>
            <a:r>
              <a:rPr lang="en-US" dirty="0"/>
              <a:t>      super(props);</a:t>
            </a:r>
          </a:p>
          <a:p>
            <a:r>
              <a:rPr lang="en-US" dirty="0"/>
              <a:t>      </a:t>
            </a:r>
            <a:r>
              <a:rPr lang="en-US" dirty="0" err="1"/>
              <a:t>this.state</a:t>
            </a:r>
            <a:r>
              <a:rPr lang="en-US" dirty="0"/>
              <a:t> = {value: 0};</a:t>
            </a:r>
          </a:p>
          <a:p>
            <a:r>
              <a:rPr lang="en-US" dirty="0"/>
              <a:t>    }</a:t>
            </a:r>
          </a:p>
          <a:p>
            <a:r>
              <a:rPr lang="en-US" dirty="0"/>
              <a:t>    </a:t>
            </a:r>
          </a:p>
          <a:p>
            <a:r>
              <a:rPr lang="en-US" dirty="0"/>
              <a:t>  	</a:t>
            </a:r>
            <a:r>
              <a:rPr lang="en-US" dirty="0" err="1"/>
              <a:t>updateState</a:t>
            </a:r>
            <a:r>
              <a:rPr lang="en-US" dirty="0"/>
              <a:t> = () =&gt; </a:t>
            </a:r>
            <a:r>
              <a:rPr lang="en-US" dirty="0" err="1"/>
              <a:t>this.setState</a:t>
            </a:r>
            <a:r>
              <a:rPr lang="en-US" dirty="0"/>
              <a:t>({value: </a:t>
            </a:r>
            <a:r>
              <a:rPr lang="en-US" dirty="0" err="1"/>
              <a:t>this.state.value</a:t>
            </a:r>
            <a:r>
              <a:rPr lang="en-US" dirty="0"/>
              <a:t> + 1})</a:t>
            </a:r>
          </a:p>
          <a:p>
            <a:r>
              <a:rPr lang="en-US" dirty="0"/>
              <a:t> </a:t>
            </a:r>
          </a:p>
          <a:p>
            <a:r>
              <a:rPr lang="en-US" dirty="0"/>
              <a:t>    render() {</a:t>
            </a:r>
          </a:p>
          <a:p>
            <a:r>
              <a:rPr lang="en-US" dirty="0"/>
              <a:t>        return (</a:t>
            </a:r>
          </a:p>
          <a:p>
            <a:r>
              <a:rPr lang="en-US" dirty="0"/>
              <a:t>            &lt;div&gt;</a:t>
            </a:r>
          </a:p>
          <a:p>
            <a:r>
              <a:rPr lang="en-US" dirty="0"/>
              <a:t>                &lt;p&gt;{</a:t>
            </a:r>
            <a:r>
              <a:rPr lang="en-US" dirty="0" err="1"/>
              <a:t>this.state.value</a:t>
            </a:r>
            <a:r>
              <a:rPr lang="en-US" dirty="0"/>
              <a:t>}&lt;/p&gt;</a:t>
            </a:r>
          </a:p>
          <a:p>
            <a:r>
              <a:rPr lang="en-US" dirty="0"/>
              <a:t>                &lt;button </a:t>
            </a:r>
            <a:r>
              <a:rPr lang="en-US" dirty="0" err="1"/>
              <a:t>onClick</a:t>
            </a:r>
            <a:r>
              <a:rPr lang="en-US" dirty="0"/>
              <a:t>={</a:t>
            </a:r>
            <a:r>
              <a:rPr lang="en-US" dirty="0" err="1"/>
              <a:t>this.updateState</a:t>
            </a:r>
            <a:r>
              <a:rPr lang="en-US" dirty="0"/>
              <a:t>}&gt;Increment Value&lt;/button&gt;</a:t>
            </a:r>
          </a:p>
          <a:p>
            <a:r>
              <a:rPr lang="en-US" dirty="0"/>
              <a:t>            &lt;/div&gt;</a:t>
            </a:r>
          </a:p>
          <a:p>
            <a:r>
              <a:rPr lang="en-US" dirty="0"/>
              <a:t>        );</a:t>
            </a:r>
          </a:p>
          <a:p>
            <a:r>
              <a:rPr lang="en-US" dirty="0"/>
              <a:t>    }</a:t>
            </a:r>
          </a:p>
          <a:p>
            <a:r>
              <a:rPr lang="en-US" dirty="0"/>
              <a:t> </a:t>
            </a:r>
          </a:p>
          <a:p>
            <a:r>
              <a:rPr lang="en-US" dirty="0"/>
              <a:t>}</a:t>
            </a:r>
          </a:p>
          <a:p>
            <a:endParaRPr lang="en-US" dirty="0"/>
          </a:p>
          <a:p>
            <a:r>
              <a:rPr lang="en-US" dirty="0"/>
              <a:t>const render = () =&gt; </a:t>
            </a:r>
            <a:r>
              <a:rPr lang="en-US" dirty="0" err="1"/>
              <a:t>ReactDOM.render</a:t>
            </a:r>
            <a:r>
              <a:rPr lang="en-US" dirty="0"/>
              <a:t>(</a:t>
            </a:r>
          </a:p>
          <a:p>
            <a:r>
              <a:rPr lang="en-US" dirty="0"/>
              <a:t>  &lt;App/&gt;,</a:t>
            </a:r>
          </a:p>
          <a:p>
            <a:r>
              <a:rPr lang="en-US" dirty="0"/>
              <a:t>  </a:t>
            </a:r>
            <a:r>
              <a:rPr lang="en-US" dirty="0" err="1"/>
              <a:t>document.getElementById</a:t>
            </a:r>
            <a:r>
              <a:rPr lang="en-US" dirty="0"/>
              <a:t>('app')</a:t>
            </a:r>
          </a:p>
          <a:p>
            <a:r>
              <a:rPr lang="en-US" dirty="0"/>
              <a:t>);</a:t>
            </a:r>
          </a:p>
          <a:p>
            <a:endParaRPr lang="en-US" dirty="0"/>
          </a:p>
          <a:p>
            <a:r>
              <a:rPr lang="en-US" dirty="0"/>
              <a:t>render();</a:t>
            </a:r>
          </a:p>
          <a:p>
            <a:endParaRPr lang="en-US" dirty="0"/>
          </a:p>
          <a:p>
            <a:endParaRPr lang="en-US" dirty="0"/>
          </a:p>
        </p:txBody>
      </p:sp>
      <p:sp>
        <p:nvSpPr>
          <p:cNvPr id="4" name="Slide Number Placeholder 3"/>
          <p:cNvSpPr>
            <a:spLocks noGrp="1"/>
          </p:cNvSpPr>
          <p:nvPr>
            <p:ph type="sldNum" sz="quarter" idx="5"/>
          </p:nvPr>
        </p:nvSpPr>
        <p:spPr/>
        <p:txBody>
          <a:bodyPr/>
          <a:lstStyle/>
          <a:p>
            <a:fld id="{990E35B7-04CF-4C9C-8EDE-8D1931CC35F6}" type="slidenum">
              <a:rPr lang="en-US" smtClean="0"/>
              <a:t>37</a:t>
            </a:fld>
            <a:endParaRPr lang="en-US" dirty="0"/>
          </a:p>
        </p:txBody>
      </p:sp>
    </p:spTree>
    <p:extLst>
      <p:ext uri="{BB962C8B-B14F-4D97-AF65-F5344CB8AC3E}">
        <p14:creationId xmlns:p14="http://schemas.microsoft.com/office/powerpoint/2010/main" val="3600852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a:t>
            </a:r>
            <a:r>
              <a:rPr lang="en-US" dirty="0" err="1"/>
              <a:t>MyButton</a:t>
            </a:r>
            <a:r>
              <a:rPr lang="en-US" dirty="0"/>
              <a:t> extends </a:t>
            </a:r>
            <a:r>
              <a:rPr lang="en-US" dirty="0" err="1"/>
              <a:t>React.Component</a:t>
            </a:r>
            <a:r>
              <a:rPr lang="en-US" dirty="0"/>
              <a:t> {</a:t>
            </a:r>
          </a:p>
          <a:p>
            <a:r>
              <a:rPr lang="en-US" dirty="0"/>
              <a:t>  constructor(props) {</a:t>
            </a:r>
          </a:p>
          <a:p>
            <a:r>
              <a:rPr lang="en-US" dirty="0"/>
              <a:t>    super(props);</a:t>
            </a:r>
          </a:p>
          <a:p>
            <a:r>
              <a:rPr lang="en-US" dirty="0"/>
              <a:t>    </a:t>
            </a:r>
            <a:r>
              <a:rPr lang="en-US" dirty="0" err="1"/>
              <a:t>this.state</a:t>
            </a:r>
            <a:r>
              <a:rPr lang="en-US" dirty="0"/>
              <a:t> = {value: 0};</a:t>
            </a:r>
          </a:p>
          <a:p>
            <a:r>
              <a:rPr lang="en-US" dirty="0"/>
              <a:t>    </a:t>
            </a:r>
            <a:r>
              <a:rPr lang="en-US" dirty="0" err="1"/>
              <a:t>this.buttonClicked</a:t>
            </a:r>
            <a:r>
              <a:rPr lang="en-US" dirty="0"/>
              <a:t> = </a:t>
            </a:r>
            <a:r>
              <a:rPr lang="en-US" dirty="0" err="1"/>
              <a:t>this.buttonClicked.bind</a:t>
            </a:r>
            <a:r>
              <a:rPr lang="en-US" dirty="0"/>
              <a:t>(this);</a:t>
            </a:r>
          </a:p>
          <a:p>
            <a:r>
              <a:rPr lang="en-US" dirty="0"/>
              <a:t>  }</a:t>
            </a:r>
          </a:p>
          <a:p>
            <a:r>
              <a:rPr lang="en-US" dirty="0"/>
              <a:t>  </a:t>
            </a:r>
          </a:p>
          <a:p>
            <a:r>
              <a:rPr lang="en-US" dirty="0"/>
              <a:t>  </a:t>
            </a:r>
            <a:r>
              <a:rPr lang="en-US" dirty="0" err="1"/>
              <a:t>buttonClicked</a:t>
            </a:r>
            <a:r>
              <a:rPr lang="en-US" dirty="0"/>
              <a:t>(event) {</a:t>
            </a:r>
          </a:p>
          <a:p>
            <a:r>
              <a:rPr lang="en-US" dirty="0"/>
              <a:t>    </a:t>
            </a:r>
            <a:r>
              <a:rPr lang="en-US" dirty="0" err="1"/>
              <a:t>this.setState</a:t>
            </a:r>
            <a:r>
              <a:rPr lang="en-US" dirty="0"/>
              <a:t>({value: this.state.value+1});</a:t>
            </a:r>
          </a:p>
          <a:p>
            <a:r>
              <a:rPr lang="en-US" dirty="0"/>
              <a:t>  }</a:t>
            </a:r>
          </a:p>
          <a:p>
            <a:r>
              <a:rPr lang="en-US" dirty="0"/>
              <a:t>  </a:t>
            </a:r>
          </a:p>
          <a:p>
            <a:r>
              <a:rPr lang="en-US" dirty="0"/>
              <a:t>  render() {</a:t>
            </a:r>
          </a:p>
          <a:p>
            <a:r>
              <a:rPr lang="en-US" dirty="0"/>
              <a:t>    return (</a:t>
            </a:r>
          </a:p>
          <a:p>
            <a:r>
              <a:rPr lang="en-US" dirty="0"/>
              <a:t>    	&lt;div&gt;</a:t>
            </a:r>
          </a:p>
          <a:p>
            <a:r>
              <a:rPr lang="en-US" dirty="0"/>
              <a:t>        {</a:t>
            </a:r>
            <a:r>
              <a:rPr lang="en-US" dirty="0" err="1"/>
              <a:t>this.state.value</a:t>
            </a:r>
            <a:r>
              <a:rPr lang="en-US" dirty="0"/>
              <a:t> &lt;= 1 &amp;&amp; &lt;</a:t>
            </a:r>
            <a:r>
              <a:rPr lang="en-US" dirty="0" err="1"/>
              <a:t>HelloWorldDismount</a:t>
            </a:r>
            <a:r>
              <a:rPr lang="en-US" dirty="0"/>
              <a:t>/&gt;}</a:t>
            </a:r>
          </a:p>
          <a:p>
            <a:r>
              <a:rPr lang="en-US" dirty="0"/>
              <a:t>        &lt;div&gt;{</a:t>
            </a:r>
            <a:r>
              <a:rPr lang="en-US" dirty="0" err="1"/>
              <a:t>this.state.value</a:t>
            </a:r>
            <a:r>
              <a:rPr lang="en-US" dirty="0"/>
              <a:t>}&lt;/div&gt;</a:t>
            </a:r>
          </a:p>
          <a:p>
            <a:r>
              <a:rPr lang="en-US" dirty="0"/>
              <a:t>        &lt;button </a:t>
            </a:r>
            <a:r>
              <a:rPr lang="en-US" dirty="0" err="1"/>
              <a:t>onClick</a:t>
            </a:r>
            <a:r>
              <a:rPr lang="en-US" dirty="0"/>
              <a:t>={</a:t>
            </a:r>
            <a:r>
              <a:rPr lang="en-US" dirty="0" err="1"/>
              <a:t>this.buttonClicked</a:t>
            </a:r>
            <a:r>
              <a:rPr lang="en-US" dirty="0"/>
              <a:t>}&gt;Click&lt;/button&gt;</a:t>
            </a:r>
          </a:p>
          <a:p>
            <a:r>
              <a:rPr lang="en-US" dirty="0"/>
              <a:t>      &lt;/div&gt;</a:t>
            </a:r>
          </a:p>
          <a:p>
            <a:r>
              <a:rPr lang="en-US" dirty="0"/>
              <a:t>    );</a:t>
            </a:r>
          </a:p>
          <a:p>
            <a:r>
              <a:rPr lang="en-US" dirty="0"/>
              <a:t>  }</a:t>
            </a:r>
          </a:p>
          <a:p>
            <a:r>
              <a:rPr lang="en-US" dirty="0"/>
              <a:t>}</a:t>
            </a:r>
          </a:p>
          <a:p>
            <a:endParaRPr lang="en-US" dirty="0"/>
          </a:p>
          <a:p>
            <a:r>
              <a:rPr lang="en-US" dirty="0"/>
              <a:t>class </a:t>
            </a:r>
            <a:r>
              <a:rPr lang="en-US" dirty="0" err="1"/>
              <a:t>HelloWorldDismount</a:t>
            </a:r>
            <a:r>
              <a:rPr lang="en-US" dirty="0"/>
              <a:t> extends </a:t>
            </a:r>
            <a:r>
              <a:rPr lang="en-US" dirty="0" err="1"/>
              <a:t>React.Component</a:t>
            </a:r>
            <a:r>
              <a:rPr lang="en-US" dirty="0"/>
              <a:t> {</a:t>
            </a:r>
          </a:p>
          <a:p>
            <a:r>
              <a:rPr lang="en-US" dirty="0"/>
              <a:t>  </a:t>
            </a:r>
            <a:r>
              <a:rPr lang="en-US" dirty="0" err="1"/>
              <a:t>componentWillUnmount</a:t>
            </a:r>
            <a:r>
              <a:rPr lang="en-US" dirty="0"/>
              <a:t>() {</a:t>
            </a:r>
          </a:p>
          <a:p>
            <a:r>
              <a:rPr lang="en-US" dirty="0"/>
              <a:t>    console.log("</a:t>
            </a:r>
            <a:r>
              <a:rPr lang="en-US" dirty="0" err="1"/>
              <a:t>helloWorldDismounted</a:t>
            </a:r>
            <a:r>
              <a:rPr lang="en-US" dirty="0"/>
              <a:t>.")</a:t>
            </a:r>
          </a:p>
          <a:p>
            <a:r>
              <a:rPr lang="en-US" dirty="0"/>
              <a:t>  }</a:t>
            </a:r>
          </a:p>
          <a:p>
            <a:r>
              <a:rPr lang="en-US" dirty="0"/>
              <a:t>  render() {return (&lt;div&gt;</a:t>
            </a:r>
            <a:r>
              <a:rPr lang="en-US" dirty="0" err="1"/>
              <a:t>helloWorld</a:t>
            </a:r>
            <a:r>
              <a:rPr lang="en-US" dirty="0"/>
              <a:t>&lt;/div&gt;);}</a:t>
            </a:r>
          </a:p>
          <a:p>
            <a:r>
              <a:rPr lang="en-US" dirty="0"/>
              <a:t>}</a:t>
            </a:r>
          </a:p>
          <a:p>
            <a:endParaRPr lang="en-US" dirty="0"/>
          </a:p>
          <a:p>
            <a:r>
              <a:rPr lang="en-US" dirty="0" err="1"/>
              <a:t>ReactDOM.render</a:t>
            </a:r>
            <a:r>
              <a:rPr lang="en-US" dirty="0"/>
              <a:t>(</a:t>
            </a:r>
          </a:p>
          <a:p>
            <a:r>
              <a:rPr lang="en-US" dirty="0"/>
              <a:t>  &lt;</a:t>
            </a:r>
            <a:r>
              <a:rPr lang="en-US" dirty="0" err="1"/>
              <a:t>MyButton</a:t>
            </a:r>
            <a:r>
              <a:rPr lang="en-US" dirty="0"/>
              <a:t> /&gt;,</a:t>
            </a:r>
          </a:p>
          <a:p>
            <a:r>
              <a:rPr lang="en-US" dirty="0"/>
              <a:t>  </a:t>
            </a:r>
            <a:r>
              <a:rPr lang="en-US" dirty="0" err="1"/>
              <a:t>document.getElementById</a:t>
            </a:r>
            <a:r>
              <a:rPr lang="en-US" dirty="0"/>
              <a:t>('root')</a:t>
            </a:r>
          </a:p>
          <a:p>
            <a:r>
              <a:rPr lang="en-US" dirty="0"/>
              <a:t>);</a:t>
            </a:r>
          </a:p>
          <a:p>
            <a:endParaRPr lang="en-US" dirty="0"/>
          </a:p>
        </p:txBody>
      </p:sp>
      <p:sp>
        <p:nvSpPr>
          <p:cNvPr id="4" name="Slide Number Placeholder 3"/>
          <p:cNvSpPr>
            <a:spLocks noGrp="1"/>
          </p:cNvSpPr>
          <p:nvPr>
            <p:ph type="sldNum" sz="quarter" idx="5"/>
          </p:nvPr>
        </p:nvSpPr>
        <p:spPr/>
        <p:txBody>
          <a:bodyPr/>
          <a:lstStyle/>
          <a:p>
            <a:fld id="{990E35B7-04CF-4C9C-8EDE-8D1931CC35F6}" type="slidenum">
              <a:rPr lang="en-US" smtClean="0"/>
              <a:t>45</a:t>
            </a:fld>
            <a:endParaRPr lang="en-US" dirty="0"/>
          </a:p>
        </p:txBody>
      </p:sp>
    </p:spTree>
    <p:extLst>
      <p:ext uri="{BB962C8B-B14F-4D97-AF65-F5344CB8AC3E}">
        <p14:creationId xmlns:p14="http://schemas.microsoft.com/office/powerpoint/2010/main" val="1962319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363668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49885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2795586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9E9EF9"/>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rgbClr val="66CBB1"/>
                </a:solidFill>
              </a:defRPr>
            </a:lvl1pPr>
            <a:lvl2pPr>
              <a:defRPr>
                <a:solidFill>
                  <a:srgbClr val="DEE5E1"/>
                </a:solidFill>
              </a:defRPr>
            </a:lvl2pPr>
            <a:lvl3pPr>
              <a:defRPr>
                <a:solidFill>
                  <a:srgbClr val="DEE5E1"/>
                </a:solidFill>
              </a:defRPr>
            </a:lvl3pPr>
            <a:lvl4pPr>
              <a:defRPr>
                <a:solidFill>
                  <a:srgbClr val="DEE5E1"/>
                </a:solidFill>
              </a:defRPr>
            </a:lvl4pPr>
            <a:lvl5pPr>
              <a:defRPr>
                <a:solidFill>
                  <a:srgbClr val="DEE5E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2259421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2"/>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7"/>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65162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9E9EF9"/>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lvl1pPr>
              <a:defRPr>
                <a:solidFill>
                  <a:srgbClr val="E5E5E5"/>
                </a:solidFill>
              </a:defRPr>
            </a:lvl1pPr>
            <a:lvl2pPr>
              <a:defRPr>
                <a:solidFill>
                  <a:srgbClr val="E5E5E5"/>
                </a:solidFill>
              </a:defRPr>
            </a:lvl2pPr>
            <a:lvl3pPr>
              <a:defRPr>
                <a:solidFill>
                  <a:srgbClr val="E5E5E5"/>
                </a:solidFill>
              </a:defRPr>
            </a:lvl3pPr>
            <a:lvl4pPr>
              <a:defRPr>
                <a:solidFill>
                  <a:srgbClr val="E5E5E5"/>
                </a:solidFill>
              </a:defRPr>
            </a:lvl4pPr>
            <a:lvl5pPr>
              <a:defRPr>
                <a:solidFill>
                  <a:srgbClr val="E5E5E5"/>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lvl1pPr>
              <a:defRPr>
                <a:solidFill>
                  <a:srgbClr val="E5E5E5"/>
                </a:solidFill>
              </a:defRPr>
            </a:lvl1pPr>
            <a:lvl2pPr>
              <a:defRPr>
                <a:solidFill>
                  <a:srgbClr val="E5E5E5"/>
                </a:solidFill>
              </a:defRPr>
            </a:lvl2pPr>
            <a:lvl3pPr>
              <a:defRPr>
                <a:solidFill>
                  <a:srgbClr val="E5E5E5"/>
                </a:solidFill>
              </a:defRPr>
            </a:lvl3pPr>
            <a:lvl4pPr>
              <a:defRPr>
                <a:solidFill>
                  <a:srgbClr val="E5E5E5"/>
                </a:solidFill>
              </a:defRPr>
            </a:lvl4pPr>
            <a:lvl5pPr>
              <a:defRPr>
                <a:solidFill>
                  <a:srgbClr val="E5E5E5"/>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3678489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lvl1pPr>
              <a:defRPr>
                <a:solidFill>
                  <a:srgbClr val="9E9EF9"/>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solidFill>
                  <a:srgbClr val="F59C9C"/>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lvl1pPr>
              <a:defRPr>
                <a:solidFill>
                  <a:srgbClr val="DEE5E1"/>
                </a:solidFill>
              </a:defRPr>
            </a:lvl1pPr>
            <a:lvl2pPr>
              <a:defRPr>
                <a:solidFill>
                  <a:srgbClr val="DEE5E1"/>
                </a:solidFill>
              </a:defRPr>
            </a:lvl2pPr>
            <a:lvl3pPr>
              <a:defRPr>
                <a:solidFill>
                  <a:srgbClr val="DEE5E1"/>
                </a:solidFill>
              </a:defRPr>
            </a:lvl3pPr>
            <a:lvl4pPr>
              <a:defRPr>
                <a:solidFill>
                  <a:srgbClr val="DEE5E1"/>
                </a:solidFill>
              </a:defRPr>
            </a:lvl4pPr>
            <a:lvl5pPr>
              <a:defRPr>
                <a:solidFill>
                  <a:srgbClr val="DEE5E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2400" b="1">
                <a:solidFill>
                  <a:srgbClr val="F59C9C"/>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2" y="2505075"/>
            <a:ext cx="5183188" cy="3684588"/>
          </a:xfrm>
        </p:spPr>
        <p:txBody>
          <a:bodyPr/>
          <a:lstStyle>
            <a:lvl1pPr>
              <a:defRPr>
                <a:solidFill>
                  <a:srgbClr val="DEE5E1"/>
                </a:solidFill>
              </a:defRPr>
            </a:lvl1pPr>
            <a:lvl2pPr>
              <a:defRPr>
                <a:solidFill>
                  <a:srgbClr val="DEE5E1"/>
                </a:solidFill>
              </a:defRPr>
            </a:lvl2pPr>
            <a:lvl3pPr>
              <a:defRPr>
                <a:solidFill>
                  <a:srgbClr val="DEE5E1"/>
                </a:solidFill>
              </a:defRPr>
            </a:lvl3pPr>
            <a:lvl4pPr>
              <a:defRPr>
                <a:solidFill>
                  <a:srgbClr val="DEE5E1"/>
                </a:solidFill>
              </a:defRPr>
            </a:lvl4pPr>
            <a:lvl5pPr>
              <a:defRPr>
                <a:solidFill>
                  <a:srgbClr val="DEE5E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939247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9E9EF9"/>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3741465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1280148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591723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D614A0-699F-4079-B2A5-8C643B59A065}" type="datetimeFigureOut">
              <a:rPr lang="en-US" smtClean="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46440F3-74B1-48C9-8E7D-73024235EE32}" type="slidenum">
              <a:rPr lang="en-US" smtClean="0"/>
              <a:t>‹#›</a:t>
            </a:fld>
            <a:endParaRPr lang="en-US" dirty="0"/>
          </a:p>
        </p:txBody>
      </p:sp>
    </p:spTree>
    <p:extLst>
      <p:ext uri="{BB962C8B-B14F-4D97-AF65-F5344CB8AC3E}">
        <p14:creationId xmlns:p14="http://schemas.microsoft.com/office/powerpoint/2010/main" val="211438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D614A0-699F-4079-B2A5-8C643B59A065}" type="datetimeFigureOut">
              <a:rPr lang="en-US" smtClean="0"/>
              <a:t>4/15/2023</a:t>
            </a:fld>
            <a:endParaRPr lang="en-US" dirty="0"/>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6440F3-74B1-48C9-8E7D-73024235EE32}" type="slidenum">
              <a:rPr lang="en-US" smtClean="0"/>
              <a:t>‹#›</a:t>
            </a:fld>
            <a:endParaRPr lang="en-US" dirty="0"/>
          </a:p>
        </p:txBody>
      </p:sp>
    </p:spTree>
    <p:extLst>
      <p:ext uri="{BB962C8B-B14F-4D97-AF65-F5344CB8AC3E}">
        <p14:creationId xmlns:p14="http://schemas.microsoft.com/office/powerpoint/2010/main" val="301888149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5.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s>
</file>

<file path=ppt/slides/_rels/slide4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5.xml"/><Relationship Id="rId5" Type="http://schemas.openxmlformats.org/officeDocument/2006/relationships/image" Target="../media/image58.png"/><Relationship Id="rId4" Type="http://schemas.openxmlformats.org/officeDocument/2006/relationships/image" Target="../media/image57.png"/></Relationships>
</file>

<file path=ppt/slides/_rels/slide4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5.xml"/><Relationship Id="rId4" Type="http://schemas.openxmlformats.org/officeDocument/2006/relationships/image" Target="../media/image6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68.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E6B4-98CE-68BE-F5BE-160F355583A3}"/>
              </a:ext>
            </a:extLst>
          </p:cNvPr>
          <p:cNvSpPr>
            <a:spLocks noGrp="1"/>
          </p:cNvSpPr>
          <p:nvPr>
            <p:ph type="ctrTitle"/>
          </p:nvPr>
        </p:nvSpPr>
        <p:spPr>
          <a:xfrm>
            <a:off x="266700" y="3552824"/>
            <a:ext cx="11658600" cy="1069975"/>
          </a:xfrm>
        </p:spPr>
        <p:txBody>
          <a:bodyPr/>
          <a:lstStyle/>
          <a:p>
            <a:r>
              <a:rPr lang="en-US" dirty="0"/>
              <a:t>A Skeptics Guide to React</a:t>
            </a:r>
          </a:p>
        </p:txBody>
      </p:sp>
      <p:sp>
        <p:nvSpPr>
          <p:cNvPr id="4" name="Subtitle 2">
            <a:extLst>
              <a:ext uri="{FF2B5EF4-FFF2-40B4-BE49-F238E27FC236}">
                <a16:creationId xmlns:a16="http://schemas.microsoft.com/office/drawing/2014/main" id="{5A581351-DF77-2ED2-A8D9-80A75CFB100D}"/>
              </a:ext>
            </a:extLst>
          </p:cNvPr>
          <p:cNvSpPr>
            <a:spLocks noGrp="1"/>
          </p:cNvSpPr>
          <p:nvPr>
            <p:ph type="subTitle" idx="1"/>
          </p:nvPr>
        </p:nvSpPr>
        <p:spPr>
          <a:xfrm>
            <a:off x="1524000" y="4800600"/>
            <a:ext cx="9144000" cy="457200"/>
          </a:xfrm>
        </p:spPr>
        <p:txBody>
          <a:bodyPr/>
          <a:lstStyle/>
          <a:p>
            <a:r>
              <a:rPr lang="en-US" dirty="0">
                <a:solidFill>
                  <a:srgbClr val="66CBB1"/>
                </a:solidFill>
              </a:rPr>
              <a:t>A different kind of React talk</a:t>
            </a:r>
          </a:p>
        </p:txBody>
      </p:sp>
      <p:pic>
        <p:nvPicPr>
          <p:cNvPr id="7" name="Picture 6" descr="Icon&#10;&#10;Description automatically generated">
            <a:extLst>
              <a:ext uri="{FF2B5EF4-FFF2-40B4-BE49-F238E27FC236}">
                <a16:creationId xmlns:a16="http://schemas.microsoft.com/office/drawing/2014/main" id="{47674058-3237-A67A-1614-4C713EE82D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7050" y="708748"/>
            <a:ext cx="2857899" cy="2572109"/>
          </a:xfrm>
          <a:prstGeom prst="rect">
            <a:avLst/>
          </a:prstGeom>
        </p:spPr>
      </p:pic>
    </p:spTree>
    <p:extLst>
      <p:ext uri="{BB962C8B-B14F-4D97-AF65-F5344CB8AC3E}">
        <p14:creationId xmlns:p14="http://schemas.microsoft.com/office/powerpoint/2010/main" val="566374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B40AB-DA67-FC64-81D9-A801198CF8C5}"/>
              </a:ext>
            </a:extLst>
          </p:cNvPr>
          <p:cNvSpPr>
            <a:spLocks noGrp="1"/>
          </p:cNvSpPr>
          <p:nvPr>
            <p:ph type="title"/>
          </p:nvPr>
        </p:nvSpPr>
        <p:spPr/>
        <p:txBody>
          <a:bodyPr/>
          <a:lstStyle/>
          <a:p>
            <a:r>
              <a:rPr lang="en-US" dirty="0"/>
              <a:t>How an MPA Works pt.2</a:t>
            </a:r>
          </a:p>
        </p:txBody>
      </p:sp>
      <p:sp>
        <p:nvSpPr>
          <p:cNvPr id="5" name="TextBox 4">
            <a:extLst>
              <a:ext uri="{FF2B5EF4-FFF2-40B4-BE49-F238E27FC236}">
                <a16:creationId xmlns:a16="http://schemas.microsoft.com/office/drawing/2014/main" id="{D847676B-0485-2E27-019E-40A1DDD0598F}"/>
              </a:ext>
            </a:extLst>
          </p:cNvPr>
          <p:cNvSpPr txBox="1"/>
          <p:nvPr/>
        </p:nvSpPr>
        <p:spPr>
          <a:xfrm>
            <a:off x="84086" y="3387042"/>
            <a:ext cx="3208103" cy="369332"/>
          </a:xfrm>
          <a:prstGeom prst="rect">
            <a:avLst/>
          </a:prstGeom>
          <a:noFill/>
        </p:spPr>
        <p:txBody>
          <a:bodyPr wrap="square">
            <a:spAutoFit/>
          </a:bodyPr>
          <a:lstStyle/>
          <a:p>
            <a:r>
              <a:rPr lang="en-US" dirty="0"/>
              <a:t>www.microsoft.com/office</a:t>
            </a:r>
          </a:p>
        </p:txBody>
      </p:sp>
      <p:pic>
        <p:nvPicPr>
          <p:cNvPr id="11" name="Picture 10">
            <a:extLst>
              <a:ext uri="{FF2B5EF4-FFF2-40B4-BE49-F238E27FC236}">
                <a16:creationId xmlns:a16="http://schemas.microsoft.com/office/drawing/2014/main" id="{4AD3C190-7B31-0123-8A8A-3F7B9806DD16}"/>
              </a:ext>
            </a:extLst>
          </p:cNvPr>
          <p:cNvPicPr>
            <a:picLocks noChangeAspect="1"/>
          </p:cNvPicPr>
          <p:nvPr/>
        </p:nvPicPr>
        <p:blipFill>
          <a:blip r:embed="rId2"/>
          <a:stretch>
            <a:fillRect/>
          </a:stretch>
        </p:blipFill>
        <p:spPr>
          <a:xfrm>
            <a:off x="5021800" y="2902783"/>
            <a:ext cx="2237255" cy="1286745"/>
          </a:xfrm>
          <a:prstGeom prst="rect">
            <a:avLst/>
          </a:prstGeom>
        </p:spPr>
      </p:pic>
      <p:pic>
        <p:nvPicPr>
          <p:cNvPr id="15" name="Picture 14">
            <a:extLst>
              <a:ext uri="{FF2B5EF4-FFF2-40B4-BE49-F238E27FC236}">
                <a16:creationId xmlns:a16="http://schemas.microsoft.com/office/drawing/2014/main" id="{6DCB6360-F1BD-47C1-EBD8-EC15F9B62216}"/>
              </a:ext>
            </a:extLst>
          </p:cNvPr>
          <p:cNvPicPr>
            <a:picLocks noChangeAspect="1"/>
          </p:cNvPicPr>
          <p:nvPr/>
        </p:nvPicPr>
        <p:blipFill>
          <a:blip r:embed="rId3"/>
          <a:stretch>
            <a:fillRect/>
          </a:stretch>
        </p:blipFill>
        <p:spPr>
          <a:xfrm>
            <a:off x="8927249" y="1512737"/>
            <a:ext cx="3003790" cy="3573897"/>
          </a:xfrm>
          <a:prstGeom prst="rect">
            <a:avLst/>
          </a:prstGeom>
        </p:spPr>
      </p:pic>
      <p:pic>
        <p:nvPicPr>
          <p:cNvPr id="20" name="Picture 19">
            <a:extLst>
              <a:ext uri="{FF2B5EF4-FFF2-40B4-BE49-F238E27FC236}">
                <a16:creationId xmlns:a16="http://schemas.microsoft.com/office/drawing/2014/main" id="{3CD58DC3-A48A-F652-0DB9-6F23E1DDBA8C}"/>
              </a:ext>
            </a:extLst>
          </p:cNvPr>
          <p:cNvPicPr>
            <a:picLocks noChangeAspect="1"/>
          </p:cNvPicPr>
          <p:nvPr/>
        </p:nvPicPr>
        <p:blipFill>
          <a:blip r:embed="rId4"/>
          <a:stretch>
            <a:fillRect/>
          </a:stretch>
        </p:blipFill>
        <p:spPr>
          <a:xfrm>
            <a:off x="3510748" y="3021339"/>
            <a:ext cx="977187" cy="1100739"/>
          </a:xfrm>
          <a:prstGeom prst="rect">
            <a:avLst/>
          </a:prstGeom>
        </p:spPr>
      </p:pic>
      <p:pic>
        <p:nvPicPr>
          <p:cNvPr id="21" name="Picture 20" descr="Icon&#10;&#10;Description automatically generated">
            <a:extLst>
              <a:ext uri="{FF2B5EF4-FFF2-40B4-BE49-F238E27FC236}">
                <a16:creationId xmlns:a16="http://schemas.microsoft.com/office/drawing/2014/main" id="{D04C84AF-3554-4F91-E273-5D9C9104F8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7316" y="3206515"/>
            <a:ext cx="789655" cy="789655"/>
          </a:xfrm>
          <a:prstGeom prst="rect">
            <a:avLst/>
          </a:prstGeom>
        </p:spPr>
      </p:pic>
      <p:cxnSp>
        <p:nvCxnSpPr>
          <p:cNvPr id="8" name="Straight Arrow Connector 7">
            <a:extLst>
              <a:ext uri="{FF2B5EF4-FFF2-40B4-BE49-F238E27FC236}">
                <a16:creationId xmlns:a16="http://schemas.microsoft.com/office/drawing/2014/main" id="{F7A3FFA9-B88E-B0F2-DABE-EEC351A2B140}"/>
              </a:ext>
            </a:extLst>
          </p:cNvPr>
          <p:cNvCxnSpPr>
            <a:cxnSpLocks/>
          </p:cNvCxnSpPr>
          <p:nvPr/>
        </p:nvCxnSpPr>
        <p:spPr>
          <a:xfrm>
            <a:off x="3292189" y="3624262"/>
            <a:ext cx="218559"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1F42924-F25D-65CE-36D4-DC920C3DE407}"/>
              </a:ext>
            </a:extLst>
          </p:cNvPr>
          <p:cNvCxnSpPr>
            <a:cxnSpLocks/>
          </p:cNvCxnSpPr>
          <p:nvPr/>
        </p:nvCxnSpPr>
        <p:spPr>
          <a:xfrm>
            <a:off x="4487935" y="3624262"/>
            <a:ext cx="44501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60378D1-9E99-9FE7-C781-7EB761FA8F42}"/>
              </a:ext>
            </a:extLst>
          </p:cNvPr>
          <p:cNvCxnSpPr>
            <a:cxnSpLocks/>
          </p:cNvCxnSpPr>
          <p:nvPr/>
        </p:nvCxnSpPr>
        <p:spPr>
          <a:xfrm>
            <a:off x="7271241" y="3624262"/>
            <a:ext cx="252506"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11726F7-71AC-7628-F330-5CA81AE37868}"/>
              </a:ext>
            </a:extLst>
          </p:cNvPr>
          <p:cNvCxnSpPr>
            <a:cxnSpLocks/>
          </p:cNvCxnSpPr>
          <p:nvPr/>
        </p:nvCxnSpPr>
        <p:spPr>
          <a:xfrm>
            <a:off x="8490441" y="3624262"/>
            <a:ext cx="436808"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539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2B7C8-3BAD-2288-03A6-BB8147BDA697}"/>
              </a:ext>
            </a:extLst>
          </p:cNvPr>
          <p:cNvSpPr>
            <a:spLocks noGrp="1"/>
          </p:cNvSpPr>
          <p:nvPr>
            <p:ph type="title"/>
          </p:nvPr>
        </p:nvSpPr>
        <p:spPr/>
        <p:txBody>
          <a:bodyPr/>
          <a:lstStyle/>
          <a:p>
            <a:r>
              <a:rPr lang="en-US" dirty="0"/>
              <a:t>What is a SPA</a:t>
            </a:r>
          </a:p>
        </p:txBody>
      </p:sp>
      <p:sp>
        <p:nvSpPr>
          <p:cNvPr id="3" name="Content Placeholder 2">
            <a:extLst>
              <a:ext uri="{FF2B5EF4-FFF2-40B4-BE49-F238E27FC236}">
                <a16:creationId xmlns:a16="http://schemas.microsoft.com/office/drawing/2014/main" id="{4EACCD49-AAAE-83E3-D708-EDC76D936FE8}"/>
              </a:ext>
            </a:extLst>
          </p:cNvPr>
          <p:cNvSpPr>
            <a:spLocks noGrp="1"/>
          </p:cNvSpPr>
          <p:nvPr>
            <p:ph idx="1"/>
          </p:nvPr>
        </p:nvSpPr>
        <p:spPr/>
        <p:txBody>
          <a:bodyPr/>
          <a:lstStyle/>
          <a:p>
            <a:r>
              <a:rPr lang="en-US" dirty="0"/>
              <a:t>SPA is a Single Page Application</a:t>
            </a:r>
          </a:p>
          <a:p>
            <a:pPr lvl="1"/>
            <a:r>
              <a:rPr lang="en-US" dirty="0"/>
              <a:t>A relatively new way of presenting a website</a:t>
            </a:r>
          </a:p>
          <a:p>
            <a:pPr lvl="1"/>
            <a:r>
              <a:rPr lang="en-US" dirty="0"/>
              <a:t>A web application that upon navigating a page, the server sends the user JavaScript to run as the set of instructions to navigate and render the page on their client browser.</a:t>
            </a:r>
          </a:p>
          <a:p>
            <a:pPr lvl="1"/>
            <a:r>
              <a:rPr lang="en-US" dirty="0"/>
              <a:t>Examples include:</a:t>
            </a:r>
          </a:p>
          <a:p>
            <a:pPr lvl="2"/>
            <a:r>
              <a:rPr lang="en-US" dirty="0">
                <a:solidFill>
                  <a:srgbClr val="D79B87"/>
                </a:solidFill>
              </a:rPr>
              <a:t>Gmail</a:t>
            </a:r>
          </a:p>
          <a:p>
            <a:pPr lvl="2"/>
            <a:r>
              <a:rPr lang="en-US" dirty="0">
                <a:solidFill>
                  <a:srgbClr val="D79B87"/>
                </a:solidFill>
              </a:rPr>
              <a:t>Facebook</a:t>
            </a:r>
          </a:p>
          <a:p>
            <a:pPr lvl="2"/>
            <a:r>
              <a:rPr lang="en-US" dirty="0">
                <a:solidFill>
                  <a:srgbClr val="D79B87"/>
                </a:solidFill>
              </a:rPr>
              <a:t>Twitter</a:t>
            </a:r>
            <a:endParaRPr lang="en-US" dirty="0"/>
          </a:p>
        </p:txBody>
      </p:sp>
    </p:spTree>
    <p:extLst>
      <p:ext uri="{BB962C8B-B14F-4D97-AF65-F5344CB8AC3E}">
        <p14:creationId xmlns:p14="http://schemas.microsoft.com/office/powerpoint/2010/main" val="2607401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B40AB-DA67-FC64-81D9-A801198CF8C5}"/>
              </a:ext>
            </a:extLst>
          </p:cNvPr>
          <p:cNvSpPr>
            <a:spLocks noGrp="1"/>
          </p:cNvSpPr>
          <p:nvPr>
            <p:ph type="title"/>
          </p:nvPr>
        </p:nvSpPr>
        <p:spPr/>
        <p:txBody>
          <a:bodyPr/>
          <a:lstStyle/>
          <a:p>
            <a:r>
              <a:rPr lang="en-US" dirty="0"/>
              <a:t>How a SPA works</a:t>
            </a:r>
          </a:p>
        </p:txBody>
      </p:sp>
      <p:sp>
        <p:nvSpPr>
          <p:cNvPr id="5" name="TextBox 4">
            <a:extLst>
              <a:ext uri="{FF2B5EF4-FFF2-40B4-BE49-F238E27FC236}">
                <a16:creationId xmlns:a16="http://schemas.microsoft.com/office/drawing/2014/main" id="{D847676B-0485-2E27-019E-40A1DDD0598F}"/>
              </a:ext>
            </a:extLst>
          </p:cNvPr>
          <p:cNvSpPr txBox="1"/>
          <p:nvPr/>
        </p:nvSpPr>
        <p:spPr>
          <a:xfrm>
            <a:off x="163399" y="3059667"/>
            <a:ext cx="1872792" cy="369332"/>
          </a:xfrm>
          <a:prstGeom prst="rect">
            <a:avLst/>
          </a:prstGeom>
          <a:noFill/>
        </p:spPr>
        <p:txBody>
          <a:bodyPr wrap="square">
            <a:spAutoFit/>
          </a:bodyPr>
          <a:lstStyle/>
          <a:p>
            <a:r>
              <a:rPr lang="en-US" dirty="0"/>
              <a:t>www.gmail.com</a:t>
            </a:r>
          </a:p>
        </p:txBody>
      </p:sp>
      <p:pic>
        <p:nvPicPr>
          <p:cNvPr id="25" name="Picture 24" descr="Icon&#10;&#10;Description automatically generated">
            <a:extLst>
              <a:ext uri="{FF2B5EF4-FFF2-40B4-BE49-F238E27FC236}">
                <a16:creationId xmlns:a16="http://schemas.microsoft.com/office/drawing/2014/main" id="{ADA6B4BC-C25F-F0D2-40E2-E8C1714983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1712" y="3022140"/>
            <a:ext cx="789655" cy="789655"/>
          </a:xfrm>
          <a:prstGeom prst="rect">
            <a:avLst/>
          </a:prstGeom>
        </p:spPr>
      </p:pic>
      <p:pic>
        <p:nvPicPr>
          <p:cNvPr id="6" name="Picture 5" descr="Icon&#10;&#10;Description automatically generated with medium confidence">
            <a:extLst>
              <a:ext uri="{FF2B5EF4-FFF2-40B4-BE49-F238E27FC236}">
                <a16:creationId xmlns:a16="http://schemas.microsoft.com/office/drawing/2014/main" id="{13707A5D-0AF4-9880-1C53-E6AD575355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7293" y="2762053"/>
            <a:ext cx="1195769" cy="1195769"/>
          </a:xfrm>
          <a:prstGeom prst="rect">
            <a:avLst/>
          </a:prstGeom>
        </p:spPr>
      </p:pic>
      <p:pic>
        <p:nvPicPr>
          <p:cNvPr id="11" name="Picture 10" descr="Logo&#10;&#10;Description automatically generated">
            <a:extLst>
              <a:ext uri="{FF2B5EF4-FFF2-40B4-BE49-F238E27FC236}">
                <a16:creationId xmlns:a16="http://schemas.microsoft.com/office/drawing/2014/main" id="{5253AE47-DB7C-0FB2-D7B8-9DCD8C0E61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5925" y="2831114"/>
            <a:ext cx="1195770" cy="1195770"/>
          </a:xfrm>
          <a:prstGeom prst="rect">
            <a:avLst/>
          </a:prstGeom>
        </p:spPr>
      </p:pic>
      <p:pic>
        <p:nvPicPr>
          <p:cNvPr id="17" name="Picture 16" descr="Logo&#10;&#10;Description automatically generated">
            <a:extLst>
              <a:ext uri="{FF2B5EF4-FFF2-40B4-BE49-F238E27FC236}">
                <a16:creationId xmlns:a16="http://schemas.microsoft.com/office/drawing/2014/main" id="{C48AF7C1-CBFA-CB2F-FAF5-E15631C2F7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1385" y="2819083"/>
            <a:ext cx="1195770" cy="1195770"/>
          </a:xfrm>
          <a:prstGeom prst="rect">
            <a:avLst/>
          </a:prstGeom>
        </p:spPr>
      </p:pic>
      <p:pic>
        <p:nvPicPr>
          <p:cNvPr id="13" name="Picture 12">
            <a:extLst>
              <a:ext uri="{FF2B5EF4-FFF2-40B4-BE49-F238E27FC236}">
                <a16:creationId xmlns:a16="http://schemas.microsoft.com/office/drawing/2014/main" id="{1013486B-8862-2664-A401-F2C7A7451F8A}"/>
              </a:ext>
            </a:extLst>
          </p:cNvPr>
          <p:cNvPicPr>
            <a:picLocks noChangeAspect="1"/>
          </p:cNvPicPr>
          <p:nvPr/>
        </p:nvPicPr>
        <p:blipFill>
          <a:blip r:embed="rId5"/>
          <a:stretch>
            <a:fillRect/>
          </a:stretch>
        </p:blipFill>
        <p:spPr>
          <a:xfrm>
            <a:off x="8614997" y="2242080"/>
            <a:ext cx="3208528" cy="2373837"/>
          </a:xfrm>
          <a:prstGeom prst="rect">
            <a:avLst/>
          </a:prstGeom>
        </p:spPr>
      </p:pic>
      <p:sp>
        <p:nvSpPr>
          <p:cNvPr id="20" name="Oval 19">
            <a:extLst>
              <a:ext uri="{FF2B5EF4-FFF2-40B4-BE49-F238E27FC236}">
                <a16:creationId xmlns:a16="http://schemas.microsoft.com/office/drawing/2014/main" id="{25B4DB11-8FAB-8A9C-E165-F5ABCC4885D9}"/>
              </a:ext>
            </a:extLst>
          </p:cNvPr>
          <p:cNvSpPr/>
          <p:nvPr/>
        </p:nvSpPr>
        <p:spPr>
          <a:xfrm>
            <a:off x="8900997" y="3675374"/>
            <a:ext cx="657676" cy="28047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2E4E6A81-8729-5B39-CC4F-7B4E1002802C}"/>
              </a:ext>
            </a:extLst>
          </p:cNvPr>
          <p:cNvCxnSpPr>
            <a:cxnSpLocks/>
          </p:cNvCxnSpPr>
          <p:nvPr/>
        </p:nvCxnSpPr>
        <p:spPr>
          <a:xfrm>
            <a:off x="1948889" y="3303420"/>
            <a:ext cx="353153"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43BA591-B01A-65BF-6647-C607437E0588}"/>
              </a:ext>
            </a:extLst>
          </p:cNvPr>
          <p:cNvCxnSpPr>
            <a:cxnSpLocks/>
          </p:cNvCxnSpPr>
          <p:nvPr/>
        </p:nvCxnSpPr>
        <p:spPr>
          <a:xfrm>
            <a:off x="3186485" y="3303420"/>
            <a:ext cx="59944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3262181-F919-955D-7AB8-2058776A641B}"/>
              </a:ext>
            </a:extLst>
          </p:cNvPr>
          <p:cNvCxnSpPr>
            <a:cxnSpLocks/>
          </p:cNvCxnSpPr>
          <p:nvPr/>
        </p:nvCxnSpPr>
        <p:spPr>
          <a:xfrm>
            <a:off x="5039348" y="3428999"/>
            <a:ext cx="43101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B3D2990-5BD7-D279-8D0E-241CE1F490E2}"/>
              </a:ext>
            </a:extLst>
          </p:cNvPr>
          <p:cNvCxnSpPr>
            <a:cxnSpLocks/>
          </p:cNvCxnSpPr>
          <p:nvPr/>
        </p:nvCxnSpPr>
        <p:spPr>
          <a:xfrm>
            <a:off x="6460375" y="3433009"/>
            <a:ext cx="43101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4540A54-15EC-A01A-8946-F35570E104AB}"/>
              </a:ext>
            </a:extLst>
          </p:cNvPr>
          <p:cNvCxnSpPr>
            <a:cxnSpLocks/>
          </p:cNvCxnSpPr>
          <p:nvPr/>
        </p:nvCxnSpPr>
        <p:spPr>
          <a:xfrm>
            <a:off x="8183987" y="3445040"/>
            <a:ext cx="43101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6448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786E-E0A0-DD3F-CCDF-2B797F9FBADD}"/>
              </a:ext>
            </a:extLst>
          </p:cNvPr>
          <p:cNvSpPr>
            <a:spLocks noGrp="1"/>
          </p:cNvSpPr>
          <p:nvPr>
            <p:ph type="title"/>
          </p:nvPr>
        </p:nvSpPr>
        <p:spPr/>
        <p:txBody>
          <a:bodyPr/>
          <a:lstStyle/>
          <a:p>
            <a:r>
              <a:rPr lang="en-US" dirty="0"/>
              <a:t>How a SPA works</a:t>
            </a:r>
          </a:p>
        </p:txBody>
      </p:sp>
      <p:pic>
        <p:nvPicPr>
          <p:cNvPr id="12" name="Picture 11">
            <a:extLst>
              <a:ext uri="{FF2B5EF4-FFF2-40B4-BE49-F238E27FC236}">
                <a16:creationId xmlns:a16="http://schemas.microsoft.com/office/drawing/2014/main" id="{798C7FAC-049D-4453-2AC9-C122F61E121D}"/>
              </a:ext>
            </a:extLst>
          </p:cNvPr>
          <p:cNvPicPr>
            <a:picLocks noChangeAspect="1"/>
          </p:cNvPicPr>
          <p:nvPr/>
        </p:nvPicPr>
        <p:blipFill>
          <a:blip r:embed="rId2"/>
          <a:stretch>
            <a:fillRect/>
          </a:stretch>
        </p:blipFill>
        <p:spPr>
          <a:xfrm>
            <a:off x="104672" y="2400156"/>
            <a:ext cx="2370381" cy="3324689"/>
          </a:xfrm>
          <a:prstGeom prst="rect">
            <a:avLst/>
          </a:prstGeom>
        </p:spPr>
      </p:pic>
      <p:pic>
        <p:nvPicPr>
          <p:cNvPr id="13" name="Picture 12" descr="Logo&#10;&#10;Description automatically generated">
            <a:extLst>
              <a:ext uri="{FF2B5EF4-FFF2-40B4-BE49-F238E27FC236}">
                <a16:creationId xmlns:a16="http://schemas.microsoft.com/office/drawing/2014/main" id="{ED1822E6-78CC-11FB-49AE-D9139D0915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3820" y="3225942"/>
            <a:ext cx="1195770" cy="1195770"/>
          </a:xfrm>
          <a:prstGeom prst="rect">
            <a:avLst/>
          </a:prstGeom>
        </p:spPr>
      </p:pic>
      <p:pic>
        <p:nvPicPr>
          <p:cNvPr id="14" name="Picture 13" descr="Icon&#10;&#10;Description automatically generated">
            <a:extLst>
              <a:ext uri="{FF2B5EF4-FFF2-40B4-BE49-F238E27FC236}">
                <a16:creationId xmlns:a16="http://schemas.microsoft.com/office/drawing/2014/main" id="{182B028E-0F81-5784-4F20-B69D7D9BED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4312" y="3429000"/>
            <a:ext cx="789655" cy="789655"/>
          </a:xfrm>
          <a:prstGeom prst="rect">
            <a:avLst/>
          </a:prstGeom>
        </p:spPr>
      </p:pic>
      <p:pic>
        <p:nvPicPr>
          <p:cNvPr id="16" name="Picture 15">
            <a:extLst>
              <a:ext uri="{FF2B5EF4-FFF2-40B4-BE49-F238E27FC236}">
                <a16:creationId xmlns:a16="http://schemas.microsoft.com/office/drawing/2014/main" id="{8E2EC822-E75B-9739-3DEF-C54537770F97}"/>
              </a:ext>
            </a:extLst>
          </p:cNvPr>
          <p:cNvPicPr>
            <a:picLocks noChangeAspect="1"/>
          </p:cNvPicPr>
          <p:nvPr/>
        </p:nvPicPr>
        <p:blipFill>
          <a:blip r:embed="rId5"/>
          <a:stretch>
            <a:fillRect/>
          </a:stretch>
        </p:blipFill>
        <p:spPr>
          <a:xfrm>
            <a:off x="7941895" y="2560320"/>
            <a:ext cx="3972713" cy="2841141"/>
          </a:xfrm>
          <a:prstGeom prst="rect">
            <a:avLst/>
          </a:prstGeom>
        </p:spPr>
      </p:pic>
      <p:pic>
        <p:nvPicPr>
          <p:cNvPr id="17" name="Picture 16" descr="Icon&#10;&#10;Description automatically generated with medium confidence">
            <a:extLst>
              <a:ext uri="{FF2B5EF4-FFF2-40B4-BE49-F238E27FC236}">
                <a16:creationId xmlns:a16="http://schemas.microsoft.com/office/drawing/2014/main" id="{7654377E-1218-9E27-BD8E-0BF42CDDFF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41066" y="3225941"/>
            <a:ext cx="1195769" cy="1195769"/>
          </a:xfrm>
          <a:prstGeom prst="rect">
            <a:avLst/>
          </a:prstGeom>
        </p:spPr>
      </p:pic>
      <p:pic>
        <p:nvPicPr>
          <p:cNvPr id="19" name="Graphic 18" descr="No sign with solid fill">
            <a:extLst>
              <a:ext uri="{FF2B5EF4-FFF2-40B4-BE49-F238E27FC236}">
                <a16:creationId xmlns:a16="http://schemas.microsoft.com/office/drawing/2014/main" id="{2E909DCA-0832-02AC-8636-29BA6585FF1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58084" y="3291250"/>
            <a:ext cx="1122505" cy="1122505"/>
          </a:xfrm>
          <a:prstGeom prst="rect">
            <a:avLst/>
          </a:prstGeom>
        </p:spPr>
      </p:pic>
      <p:cxnSp>
        <p:nvCxnSpPr>
          <p:cNvPr id="9" name="Straight Arrow Connector 8">
            <a:extLst>
              <a:ext uri="{FF2B5EF4-FFF2-40B4-BE49-F238E27FC236}">
                <a16:creationId xmlns:a16="http://schemas.microsoft.com/office/drawing/2014/main" id="{51C55C6F-06EC-64C4-0C0B-500A3ACD5265}"/>
              </a:ext>
            </a:extLst>
          </p:cNvPr>
          <p:cNvCxnSpPr>
            <a:cxnSpLocks/>
          </p:cNvCxnSpPr>
          <p:nvPr/>
        </p:nvCxnSpPr>
        <p:spPr>
          <a:xfrm>
            <a:off x="5245542" y="3823824"/>
            <a:ext cx="609826"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Arc 2">
            <a:extLst>
              <a:ext uri="{FF2B5EF4-FFF2-40B4-BE49-F238E27FC236}">
                <a16:creationId xmlns:a16="http://schemas.microsoft.com/office/drawing/2014/main" id="{4BF4930B-1CD4-FC06-7A41-E4B50B3073D8}"/>
              </a:ext>
            </a:extLst>
          </p:cNvPr>
          <p:cNvSpPr/>
          <p:nvPr/>
        </p:nvSpPr>
        <p:spPr>
          <a:xfrm>
            <a:off x="2475053" y="2936124"/>
            <a:ext cx="2002539" cy="789655"/>
          </a:xfrm>
          <a:prstGeom prst="arc">
            <a:avLst>
              <a:gd name="adj1" fmla="val 11175357"/>
              <a:gd name="adj2" fmla="val 0"/>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4407F2F0-09F8-7E44-BE70-8F384F6B6AA2}"/>
              </a:ext>
            </a:extLst>
          </p:cNvPr>
          <p:cNvCxnSpPr>
            <a:cxnSpLocks/>
          </p:cNvCxnSpPr>
          <p:nvPr/>
        </p:nvCxnSpPr>
        <p:spPr>
          <a:xfrm>
            <a:off x="7266847" y="3823824"/>
            <a:ext cx="609826"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1884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28236-9E8C-C3B1-B84C-697A50A87F54}"/>
              </a:ext>
            </a:extLst>
          </p:cNvPr>
          <p:cNvSpPr>
            <a:spLocks noGrp="1"/>
          </p:cNvSpPr>
          <p:nvPr>
            <p:ph type="title"/>
          </p:nvPr>
        </p:nvSpPr>
        <p:spPr>
          <a:xfrm>
            <a:off x="839788" y="365129"/>
            <a:ext cx="10515600" cy="1325563"/>
          </a:xfrm>
        </p:spPr>
        <p:txBody>
          <a:bodyPr anchor="ctr">
            <a:normAutofit/>
          </a:bodyPr>
          <a:lstStyle/>
          <a:p>
            <a:r>
              <a:rPr lang="en-US" dirty="0"/>
              <a:t>MPA vs. SPA</a:t>
            </a:r>
          </a:p>
        </p:txBody>
      </p:sp>
      <p:sp>
        <p:nvSpPr>
          <p:cNvPr id="8" name="Text Placeholder 2">
            <a:extLst>
              <a:ext uri="{FF2B5EF4-FFF2-40B4-BE49-F238E27FC236}">
                <a16:creationId xmlns:a16="http://schemas.microsoft.com/office/drawing/2014/main" id="{24CB66BE-7E41-5A5F-F991-8A9C0AC626EC}"/>
              </a:ext>
            </a:extLst>
          </p:cNvPr>
          <p:cNvSpPr>
            <a:spLocks noGrp="1"/>
          </p:cNvSpPr>
          <p:nvPr>
            <p:ph type="body" idx="1"/>
          </p:nvPr>
        </p:nvSpPr>
        <p:spPr>
          <a:xfrm>
            <a:off x="839789" y="1681163"/>
            <a:ext cx="5157787" cy="401637"/>
          </a:xfrm>
        </p:spPr>
        <p:txBody>
          <a:bodyPr>
            <a:normAutofit lnSpcReduction="10000"/>
          </a:bodyPr>
          <a:lstStyle/>
          <a:p>
            <a:r>
              <a:rPr lang="en-US" dirty="0"/>
              <a:t>Multi Page Application</a:t>
            </a:r>
          </a:p>
        </p:txBody>
      </p:sp>
      <p:sp>
        <p:nvSpPr>
          <p:cNvPr id="10" name="Content Placeholder 3">
            <a:extLst>
              <a:ext uri="{FF2B5EF4-FFF2-40B4-BE49-F238E27FC236}">
                <a16:creationId xmlns:a16="http://schemas.microsoft.com/office/drawing/2014/main" id="{1B6D51E8-C511-F6B3-FD8D-858EA3A94C2B}"/>
              </a:ext>
            </a:extLst>
          </p:cNvPr>
          <p:cNvSpPr>
            <a:spLocks noGrp="1"/>
          </p:cNvSpPr>
          <p:nvPr>
            <p:ph sz="half" idx="2"/>
          </p:nvPr>
        </p:nvSpPr>
        <p:spPr>
          <a:xfrm>
            <a:off x="839789" y="2082800"/>
            <a:ext cx="5157787" cy="4106863"/>
          </a:xfrm>
        </p:spPr>
        <p:txBody>
          <a:bodyPr>
            <a:normAutofit lnSpcReduction="10000"/>
          </a:bodyPr>
          <a:lstStyle/>
          <a:p>
            <a:r>
              <a:rPr lang="en-US" dirty="0"/>
              <a:t>Pros</a:t>
            </a:r>
          </a:p>
          <a:p>
            <a:pPr lvl="1"/>
            <a:r>
              <a:rPr lang="en-US" dirty="0"/>
              <a:t>Faster first page load</a:t>
            </a:r>
          </a:p>
          <a:p>
            <a:pPr lvl="1"/>
            <a:r>
              <a:rPr lang="en-US" dirty="0"/>
              <a:t>Naturally stateless</a:t>
            </a:r>
          </a:p>
          <a:p>
            <a:pPr lvl="1"/>
            <a:r>
              <a:rPr lang="en-US" dirty="0"/>
              <a:t>Built in routing</a:t>
            </a:r>
          </a:p>
          <a:p>
            <a:pPr lvl="1"/>
            <a:r>
              <a:rPr lang="en-US" dirty="0"/>
              <a:t>Lower system requirements</a:t>
            </a:r>
          </a:p>
          <a:p>
            <a:r>
              <a:rPr lang="en-US" dirty="0"/>
              <a:t>Cons</a:t>
            </a:r>
          </a:p>
          <a:p>
            <a:pPr lvl="1"/>
            <a:r>
              <a:rPr lang="en-US" dirty="0"/>
              <a:t>Slower over multiple page loads</a:t>
            </a:r>
          </a:p>
          <a:p>
            <a:pPr lvl="1"/>
            <a:r>
              <a:rPr lang="en-US" dirty="0"/>
              <a:t>Offline is hard</a:t>
            </a:r>
          </a:p>
          <a:p>
            <a:pPr lvl="1"/>
            <a:r>
              <a:rPr lang="en-US" dirty="0"/>
              <a:t>Less capable UI</a:t>
            </a:r>
          </a:p>
          <a:p>
            <a:pPr lvl="1"/>
            <a:endParaRPr lang="en-US" dirty="0"/>
          </a:p>
        </p:txBody>
      </p:sp>
      <p:sp>
        <p:nvSpPr>
          <p:cNvPr id="12" name="Text Placeholder 4">
            <a:extLst>
              <a:ext uri="{FF2B5EF4-FFF2-40B4-BE49-F238E27FC236}">
                <a16:creationId xmlns:a16="http://schemas.microsoft.com/office/drawing/2014/main" id="{C686AD1B-8755-17F9-4B9C-FD67429E99CC}"/>
              </a:ext>
            </a:extLst>
          </p:cNvPr>
          <p:cNvSpPr>
            <a:spLocks noGrp="1"/>
          </p:cNvSpPr>
          <p:nvPr>
            <p:ph type="body" sz="quarter" idx="3"/>
          </p:nvPr>
        </p:nvSpPr>
        <p:spPr>
          <a:xfrm>
            <a:off x="6172202" y="1681163"/>
            <a:ext cx="5183188" cy="401637"/>
          </a:xfrm>
        </p:spPr>
        <p:txBody>
          <a:bodyPr>
            <a:normAutofit lnSpcReduction="10000"/>
          </a:bodyPr>
          <a:lstStyle/>
          <a:p>
            <a:r>
              <a:rPr lang="en-US" dirty="0"/>
              <a:t>Single Page Application</a:t>
            </a:r>
          </a:p>
        </p:txBody>
      </p:sp>
      <p:sp>
        <p:nvSpPr>
          <p:cNvPr id="14" name="Content Placeholder 5">
            <a:extLst>
              <a:ext uri="{FF2B5EF4-FFF2-40B4-BE49-F238E27FC236}">
                <a16:creationId xmlns:a16="http://schemas.microsoft.com/office/drawing/2014/main" id="{2E79E349-CD1A-600D-35B8-2F5BA6362A8D}"/>
              </a:ext>
            </a:extLst>
          </p:cNvPr>
          <p:cNvSpPr>
            <a:spLocks noGrp="1"/>
          </p:cNvSpPr>
          <p:nvPr>
            <p:ph sz="quarter" idx="4"/>
          </p:nvPr>
        </p:nvSpPr>
        <p:spPr>
          <a:xfrm>
            <a:off x="6172202" y="2082800"/>
            <a:ext cx="5183188" cy="4106863"/>
          </a:xfrm>
        </p:spPr>
        <p:txBody>
          <a:bodyPr>
            <a:normAutofit lnSpcReduction="10000"/>
          </a:bodyPr>
          <a:lstStyle/>
          <a:p>
            <a:r>
              <a:rPr lang="en-US" dirty="0"/>
              <a:t>Pros</a:t>
            </a:r>
          </a:p>
          <a:p>
            <a:pPr lvl="1"/>
            <a:r>
              <a:rPr lang="en-US" dirty="0"/>
              <a:t>Faster overtime</a:t>
            </a:r>
          </a:p>
          <a:p>
            <a:pPr lvl="1"/>
            <a:r>
              <a:rPr lang="en-US" dirty="0"/>
              <a:t>Better offline potential</a:t>
            </a:r>
          </a:p>
          <a:p>
            <a:pPr lvl="1"/>
            <a:r>
              <a:rPr lang="en-US" dirty="0"/>
              <a:t>More capable UI</a:t>
            </a:r>
          </a:p>
          <a:p>
            <a:r>
              <a:rPr lang="en-US" dirty="0"/>
              <a:t>Cons</a:t>
            </a:r>
          </a:p>
          <a:p>
            <a:pPr lvl="1"/>
            <a:r>
              <a:rPr lang="en-US" dirty="0"/>
              <a:t>Slow first page load</a:t>
            </a:r>
          </a:p>
          <a:p>
            <a:pPr lvl="1"/>
            <a:r>
              <a:rPr lang="en-US" dirty="0"/>
              <a:t>Higher system requirements</a:t>
            </a:r>
          </a:p>
          <a:p>
            <a:pPr lvl="1"/>
            <a:r>
              <a:rPr lang="en-US" dirty="0"/>
              <a:t>Stateful nature makes it harder to debug</a:t>
            </a:r>
          </a:p>
          <a:p>
            <a:pPr lvl="1"/>
            <a:r>
              <a:rPr lang="en-US" dirty="0"/>
              <a:t>Routing is hard</a:t>
            </a:r>
          </a:p>
          <a:p>
            <a:pPr lvl="1"/>
            <a:endParaRPr lang="en-US" dirty="0"/>
          </a:p>
        </p:txBody>
      </p:sp>
    </p:spTree>
    <p:extLst>
      <p:ext uri="{BB962C8B-B14F-4D97-AF65-F5344CB8AC3E}">
        <p14:creationId xmlns:p14="http://schemas.microsoft.com/office/powerpoint/2010/main" val="2905703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2D13-8953-3CDF-FA3B-59C5FA8DC577}"/>
              </a:ext>
            </a:extLst>
          </p:cNvPr>
          <p:cNvSpPr>
            <a:spLocks noGrp="1"/>
          </p:cNvSpPr>
          <p:nvPr>
            <p:ph type="title"/>
          </p:nvPr>
        </p:nvSpPr>
        <p:spPr/>
        <p:txBody>
          <a:bodyPr/>
          <a:lstStyle/>
          <a:p>
            <a:r>
              <a:rPr lang="en-US" dirty="0"/>
              <a:t>Why React? But Angular first.</a:t>
            </a:r>
          </a:p>
        </p:txBody>
      </p:sp>
      <p:sp>
        <p:nvSpPr>
          <p:cNvPr id="3" name="Content Placeholder 2">
            <a:extLst>
              <a:ext uri="{FF2B5EF4-FFF2-40B4-BE49-F238E27FC236}">
                <a16:creationId xmlns:a16="http://schemas.microsoft.com/office/drawing/2014/main" id="{F61319E6-97E2-9E08-2E57-B511CDAE9AD4}"/>
              </a:ext>
            </a:extLst>
          </p:cNvPr>
          <p:cNvSpPr>
            <a:spLocks noGrp="1"/>
          </p:cNvSpPr>
          <p:nvPr>
            <p:ph idx="1"/>
          </p:nvPr>
        </p:nvSpPr>
        <p:spPr/>
        <p:txBody>
          <a:bodyPr/>
          <a:lstStyle/>
          <a:p>
            <a:r>
              <a:rPr lang="en-US" dirty="0"/>
              <a:t>Google’s Angular was the competing SPA platform at the time</a:t>
            </a:r>
          </a:p>
          <a:p>
            <a:pPr lvl="1"/>
            <a:r>
              <a:rPr lang="en-US" dirty="0"/>
              <a:t>A Framework</a:t>
            </a:r>
          </a:p>
          <a:p>
            <a:pPr lvl="2"/>
            <a:r>
              <a:rPr lang="en-US" dirty="0"/>
              <a:t>A much larger initial page load</a:t>
            </a:r>
          </a:p>
          <a:p>
            <a:pPr lvl="2"/>
            <a:r>
              <a:rPr lang="en-US" dirty="0"/>
              <a:t>Assumed the only way you rendered things on the page used Angular</a:t>
            </a:r>
          </a:p>
          <a:p>
            <a:pPr lvl="2"/>
            <a:r>
              <a:rPr lang="en-US" dirty="0"/>
              <a:t>Strongly opinionated </a:t>
            </a:r>
          </a:p>
          <a:p>
            <a:pPr lvl="2"/>
            <a:r>
              <a:rPr lang="en-US" dirty="0"/>
              <a:t>Best suited for large enterprise applications (one where someone would use for 8 hours a day)</a:t>
            </a:r>
          </a:p>
          <a:p>
            <a:pPr lvl="1"/>
            <a:r>
              <a:rPr lang="en-US" dirty="0"/>
              <a:t>Less performant due to using the real DOM (more on this later)*</a:t>
            </a:r>
          </a:p>
          <a:p>
            <a:pPr lvl="2"/>
            <a:r>
              <a:rPr lang="en-US" dirty="0"/>
              <a:t>Also this is not necessarily the case today</a:t>
            </a:r>
          </a:p>
        </p:txBody>
      </p:sp>
    </p:spTree>
    <p:extLst>
      <p:ext uri="{BB962C8B-B14F-4D97-AF65-F5344CB8AC3E}">
        <p14:creationId xmlns:p14="http://schemas.microsoft.com/office/powerpoint/2010/main" val="424627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96DF8-0ED8-3520-7F70-2E513ABFD2B7}"/>
              </a:ext>
            </a:extLst>
          </p:cNvPr>
          <p:cNvSpPr>
            <a:spLocks noGrp="1"/>
          </p:cNvSpPr>
          <p:nvPr>
            <p:ph type="title"/>
          </p:nvPr>
        </p:nvSpPr>
        <p:spPr/>
        <p:txBody>
          <a:bodyPr/>
          <a:lstStyle/>
          <a:p>
            <a:r>
              <a:rPr lang="en-US" dirty="0"/>
              <a:t>Really, Why react?</a:t>
            </a:r>
          </a:p>
        </p:txBody>
      </p:sp>
      <p:sp>
        <p:nvSpPr>
          <p:cNvPr id="3" name="Content Placeholder 2">
            <a:extLst>
              <a:ext uri="{FF2B5EF4-FFF2-40B4-BE49-F238E27FC236}">
                <a16:creationId xmlns:a16="http://schemas.microsoft.com/office/drawing/2014/main" id="{703BD1E9-C185-DB3E-8D50-43D740517582}"/>
              </a:ext>
            </a:extLst>
          </p:cNvPr>
          <p:cNvSpPr>
            <a:spLocks noGrp="1"/>
          </p:cNvSpPr>
          <p:nvPr>
            <p:ph idx="1"/>
          </p:nvPr>
        </p:nvSpPr>
        <p:spPr/>
        <p:txBody>
          <a:bodyPr>
            <a:normAutofit lnSpcReduction="10000"/>
          </a:bodyPr>
          <a:lstStyle/>
          <a:p>
            <a:r>
              <a:rPr lang="en-US" dirty="0"/>
              <a:t>React provided an attractive alternative</a:t>
            </a:r>
          </a:p>
          <a:p>
            <a:pPr lvl="1"/>
            <a:r>
              <a:rPr lang="en-US" dirty="0"/>
              <a:t>Library not a framework</a:t>
            </a:r>
          </a:p>
          <a:p>
            <a:pPr lvl="2"/>
            <a:r>
              <a:rPr lang="en-US" dirty="0"/>
              <a:t>A lighter weight (at the time) faster initial page load</a:t>
            </a:r>
          </a:p>
          <a:p>
            <a:pPr lvl="2"/>
            <a:r>
              <a:rPr lang="en-US" dirty="0"/>
              <a:t>Does not assume React is the only way you are rendering things on page</a:t>
            </a:r>
          </a:p>
          <a:p>
            <a:pPr lvl="2"/>
            <a:r>
              <a:rPr lang="en-US" dirty="0"/>
              <a:t>You can use React in an MPA as well as a SPA</a:t>
            </a:r>
          </a:p>
          <a:p>
            <a:pPr lvl="3"/>
            <a:r>
              <a:rPr lang="en-US" dirty="0"/>
              <a:t>store.microsoft.com is like this</a:t>
            </a:r>
          </a:p>
          <a:p>
            <a:pPr lvl="2"/>
            <a:r>
              <a:rPr lang="en-US" dirty="0"/>
              <a:t>Missing features scalable with third party addons</a:t>
            </a:r>
          </a:p>
          <a:p>
            <a:pPr lvl="3"/>
            <a:r>
              <a:rPr lang="en-US" dirty="0"/>
              <a:t>React router</a:t>
            </a:r>
          </a:p>
          <a:p>
            <a:pPr lvl="3"/>
            <a:r>
              <a:rPr lang="en-US" dirty="0"/>
              <a:t>Redux</a:t>
            </a:r>
          </a:p>
          <a:p>
            <a:pPr lvl="2"/>
            <a:r>
              <a:rPr lang="en-US" dirty="0"/>
              <a:t>Ultimately less “opinionated”</a:t>
            </a:r>
          </a:p>
          <a:p>
            <a:pPr lvl="1"/>
            <a:r>
              <a:rPr lang="en-US" dirty="0"/>
              <a:t>Virtual Dom</a:t>
            </a:r>
          </a:p>
          <a:p>
            <a:pPr lvl="2"/>
            <a:r>
              <a:rPr lang="en-US" dirty="0"/>
              <a:t>Trades memory usage for fast rendering of UI</a:t>
            </a:r>
          </a:p>
        </p:txBody>
      </p:sp>
    </p:spTree>
    <p:extLst>
      <p:ext uri="{BB962C8B-B14F-4D97-AF65-F5344CB8AC3E}">
        <p14:creationId xmlns:p14="http://schemas.microsoft.com/office/powerpoint/2010/main" val="53498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81F7-2B4B-2112-608D-5422689C3D67}"/>
              </a:ext>
            </a:extLst>
          </p:cNvPr>
          <p:cNvSpPr>
            <a:spLocks noGrp="1"/>
          </p:cNvSpPr>
          <p:nvPr>
            <p:ph type="title"/>
          </p:nvPr>
        </p:nvSpPr>
        <p:spPr/>
        <p:txBody>
          <a:bodyPr/>
          <a:lstStyle/>
          <a:p>
            <a:r>
              <a:rPr lang="en-US" dirty="0"/>
              <a:t>The DOM</a:t>
            </a:r>
          </a:p>
        </p:txBody>
      </p:sp>
      <p:sp>
        <p:nvSpPr>
          <p:cNvPr id="3" name="Content Placeholder 2">
            <a:extLst>
              <a:ext uri="{FF2B5EF4-FFF2-40B4-BE49-F238E27FC236}">
                <a16:creationId xmlns:a16="http://schemas.microsoft.com/office/drawing/2014/main" id="{6B891F57-0EA1-049B-6C40-411243C84972}"/>
              </a:ext>
            </a:extLst>
          </p:cNvPr>
          <p:cNvSpPr>
            <a:spLocks noGrp="1"/>
          </p:cNvSpPr>
          <p:nvPr>
            <p:ph idx="1"/>
          </p:nvPr>
        </p:nvSpPr>
        <p:spPr/>
        <p:txBody>
          <a:bodyPr/>
          <a:lstStyle/>
          <a:p>
            <a:r>
              <a:rPr lang="en-US" dirty="0"/>
              <a:t>DOM = Document Object Model</a:t>
            </a:r>
          </a:p>
          <a:p>
            <a:pPr lvl="1"/>
            <a:r>
              <a:rPr lang="en-US" dirty="0"/>
              <a:t>DOM is just a JSON representation of the HTML</a:t>
            </a:r>
          </a:p>
          <a:p>
            <a:pPr lvl="1"/>
            <a:r>
              <a:rPr lang="en-US" dirty="0"/>
              <a:t>Allows you to manipulate the HTML as object properties</a:t>
            </a:r>
          </a:p>
          <a:p>
            <a:pPr marL="457189" lvl="1" indent="0">
              <a:buNone/>
            </a:pPr>
            <a:endParaRPr lang="en-US" dirty="0"/>
          </a:p>
        </p:txBody>
      </p:sp>
      <p:sp>
        <p:nvSpPr>
          <p:cNvPr id="8" name="Rectangle 7">
            <a:extLst>
              <a:ext uri="{FF2B5EF4-FFF2-40B4-BE49-F238E27FC236}">
                <a16:creationId xmlns:a16="http://schemas.microsoft.com/office/drawing/2014/main" id="{6AC4690B-665A-DBE7-87B3-0F9BC81FB21F}"/>
              </a:ext>
            </a:extLst>
          </p:cNvPr>
          <p:cNvSpPr/>
          <p:nvPr/>
        </p:nvSpPr>
        <p:spPr>
          <a:xfrm>
            <a:off x="2525537" y="6524613"/>
            <a:ext cx="6782626" cy="246221"/>
          </a:xfrm>
          <a:prstGeom prst="rect">
            <a:avLst/>
          </a:prstGeom>
        </p:spPr>
        <p:txBody>
          <a:bodyPr wrap="none">
            <a:spAutoFit/>
          </a:bodyPr>
          <a:lstStyle/>
          <a:p>
            <a:pPr lvl="1"/>
            <a:r>
              <a:rPr lang="en-US" sz="1000" dirty="0">
                <a:solidFill>
                  <a:srgbClr val="D79B87"/>
                </a:solidFill>
              </a:rPr>
              <a:t>https://simplesnippets.tech/what-is-document-object-modeldom-how-js-interacts-with-dom/</a:t>
            </a:r>
          </a:p>
        </p:txBody>
      </p:sp>
      <p:pic>
        <p:nvPicPr>
          <p:cNvPr id="10" name="Picture 9" descr="Graphical user interface, diagram&#10;&#10;Description automatically generated">
            <a:extLst>
              <a:ext uri="{FF2B5EF4-FFF2-40B4-BE49-F238E27FC236}">
                <a16:creationId xmlns:a16="http://schemas.microsoft.com/office/drawing/2014/main" id="{E39D1BA9-4793-25E0-6D51-47782EF7E1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1426" y="3194449"/>
            <a:ext cx="7009147" cy="3298422"/>
          </a:xfrm>
          <a:prstGeom prst="rect">
            <a:avLst/>
          </a:prstGeom>
        </p:spPr>
      </p:pic>
    </p:spTree>
    <p:extLst>
      <p:ext uri="{BB962C8B-B14F-4D97-AF65-F5344CB8AC3E}">
        <p14:creationId xmlns:p14="http://schemas.microsoft.com/office/powerpoint/2010/main" val="1232274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6091A-800C-0678-107D-0F86E8229E4F}"/>
              </a:ext>
            </a:extLst>
          </p:cNvPr>
          <p:cNvSpPr>
            <a:spLocks noGrp="1"/>
          </p:cNvSpPr>
          <p:nvPr>
            <p:ph type="title"/>
          </p:nvPr>
        </p:nvSpPr>
        <p:spPr/>
        <p:txBody>
          <a:bodyPr/>
          <a:lstStyle/>
          <a:p>
            <a:r>
              <a:rPr lang="en-US" dirty="0"/>
              <a:t>“The DOM is slow”</a:t>
            </a:r>
          </a:p>
        </p:txBody>
      </p:sp>
      <p:pic>
        <p:nvPicPr>
          <p:cNvPr id="18" name="Picture 17">
            <a:extLst>
              <a:ext uri="{FF2B5EF4-FFF2-40B4-BE49-F238E27FC236}">
                <a16:creationId xmlns:a16="http://schemas.microsoft.com/office/drawing/2014/main" id="{F7C1A648-6DDE-186A-41C8-2CD994AD1ABB}"/>
              </a:ext>
            </a:extLst>
          </p:cNvPr>
          <p:cNvPicPr>
            <a:picLocks noChangeAspect="1"/>
          </p:cNvPicPr>
          <p:nvPr/>
        </p:nvPicPr>
        <p:blipFill>
          <a:blip r:embed="rId2"/>
          <a:stretch>
            <a:fillRect/>
          </a:stretch>
        </p:blipFill>
        <p:spPr>
          <a:xfrm>
            <a:off x="2084056" y="2647828"/>
            <a:ext cx="8023886" cy="1325563"/>
          </a:xfrm>
          <a:prstGeom prst="rect">
            <a:avLst/>
          </a:prstGeom>
        </p:spPr>
      </p:pic>
      <p:sp>
        <p:nvSpPr>
          <p:cNvPr id="20" name="Oval 19">
            <a:extLst>
              <a:ext uri="{FF2B5EF4-FFF2-40B4-BE49-F238E27FC236}">
                <a16:creationId xmlns:a16="http://schemas.microsoft.com/office/drawing/2014/main" id="{2FA67E66-9262-1A7B-D866-E9F75B5F2E05}"/>
              </a:ext>
            </a:extLst>
          </p:cNvPr>
          <p:cNvSpPr/>
          <p:nvPr/>
        </p:nvSpPr>
        <p:spPr>
          <a:xfrm>
            <a:off x="5215688" y="2985601"/>
            <a:ext cx="4998160" cy="3250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993B00A9-E6E7-119E-082C-7CE4F3A6E5EF}"/>
              </a:ext>
            </a:extLst>
          </p:cNvPr>
          <p:cNvSpPr/>
          <p:nvPr/>
        </p:nvSpPr>
        <p:spPr>
          <a:xfrm>
            <a:off x="5547234" y="3648382"/>
            <a:ext cx="475613" cy="3250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3736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0266A-A581-1BC2-92C3-969DDA5B01A6}"/>
              </a:ext>
            </a:extLst>
          </p:cNvPr>
          <p:cNvSpPr>
            <a:spLocks noGrp="1"/>
          </p:cNvSpPr>
          <p:nvPr>
            <p:ph type="title"/>
          </p:nvPr>
        </p:nvSpPr>
        <p:spPr/>
        <p:txBody>
          <a:bodyPr/>
          <a:lstStyle/>
          <a:p>
            <a:r>
              <a:rPr lang="en-US" dirty="0"/>
              <a:t>DOM Update</a:t>
            </a:r>
          </a:p>
        </p:txBody>
      </p:sp>
      <p:pic>
        <p:nvPicPr>
          <p:cNvPr id="13" name="Picture 12">
            <a:extLst>
              <a:ext uri="{FF2B5EF4-FFF2-40B4-BE49-F238E27FC236}">
                <a16:creationId xmlns:a16="http://schemas.microsoft.com/office/drawing/2014/main" id="{CB77C382-13D7-DE1B-139A-AF588F92AC04}"/>
              </a:ext>
            </a:extLst>
          </p:cNvPr>
          <p:cNvPicPr>
            <a:picLocks noChangeAspect="1"/>
          </p:cNvPicPr>
          <p:nvPr/>
        </p:nvPicPr>
        <p:blipFill>
          <a:blip r:embed="rId2"/>
          <a:stretch>
            <a:fillRect/>
          </a:stretch>
        </p:blipFill>
        <p:spPr>
          <a:xfrm>
            <a:off x="7151538" y="1690692"/>
            <a:ext cx="3153215" cy="4648849"/>
          </a:xfrm>
          <a:prstGeom prst="rect">
            <a:avLst/>
          </a:prstGeom>
        </p:spPr>
      </p:pic>
      <p:pic>
        <p:nvPicPr>
          <p:cNvPr id="15" name="Picture 14">
            <a:extLst>
              <a:ext uri="{FF2B5EF4-FFF2-40B4-BE49-F238E27FC236}">
                <a16:creationId xmlns:a16="http://schemas.microsoft.com/office/drawing/2014/main" id="{EFA67F49-5B80-7F80-7ED4-60DD8495BC72}"/>
              </a:ext>
            </a:extLst>
          </p:cNvPr>
          <p:cNvPicPr>
            <a:picLocks noChangeAspect="1"/>
          </p:cNvPicPr>
          <p:nvPr/>
        </p:nvPicPr>
        <p:blipFill>
          <a:blip r:embed="rId3"/>
          <a:stretch>
            <a:fillRect/>
          </a:stretch>
        </p:blipFill>
        <p:spPr>
          <a:xfrm>
            <a:off x="1569992" y="1690692"/>
            <a:ext cx="3470471" cy="4623119"/>
          </a:xfrm>
          <a:prstGeom prst="rect">
            <a:avLst/>
          </a:prstGeom>
        </p:spPr>
      </p:pic>
      <p:sp>
        <p:nvSpPr>
          <p:cNvPr id="16" name="Oval 15">
            <a:extLst>
              <a:ext uri="{FF2B5EF4-FFF2-40B4-BE49-F238E27FC236}">
                <a16:creationId xmlns:a16="http://schemas.microsoft.com/office/drawing/2014/main" id="{292CEB86-9E32-11FF-9708-C46280BBCD4C}"/>
              </a:ext>
            </a:extLst>
          </p:cNvPr>
          <p:cNvSpPr/>
          <p:nvPr/>
        </p:nvSpPr>
        <p:spPr>
          <a:xfrm>
            <a:off x="8213558" y="3497180"/>
            <a:ext cx="874295" cy="167012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15DED90-EA36-5942-7A64-ECA5B8EEE1AD}"/>
              </a:ext>
            </a:extLst>
          </p:cNvPr>
          <p:cNvSpPr/>
          <p:nvPr/>
        </p:nvSpPr>
        <p:spPr>
          <a:xfrm flipH="1">
            <a:off x="7507707" y="5847347"/>
            <a:ext cx="309580" cy="23552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97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7D87-8E3D-4754-AB32-D5A728B54665}"/>
              </a:ext>
            </a:extLst>
          </p:cNvPr>
          <p:cNvSpPr>
            <a:spLocks noGrp="1"/>
          </p:cNvSpPr>
          <p:nvPr>
            <p:ph type="title"/>
          </p:nvPr>
        </p:nvSpPr>
        <p:spPr/>
        <p:txBody>
          <a:bodyPr/>
          <a:lstStyle/>
          <a:p>
            <a:r>
              <a:rPr lang="en-US" dirty="0"/>
              <a:t>What this talk is about:</a:t>
            </a:r>
          </a:p>
        </p:txBody>
      </p:sp>
      <p:sp>
        <p:nvSpPr>
          <p:cNvPr id="3" name="Content Placeholder 2">
            <a:extLst>
              <a:ext uri="{FF2B5EF4-FFF2-40B4-BE49-F238E27FC236}">
                <a16:creationId xmlns:a16="http://schemas.microsoft.com/office/drawing/2014/main" id="{05273946-8717-40C0-B904-2D5826891ECF}"/>
              </a:ext>
            </a:extLst>
          </p:cNvPr>
          <p:cNvSpPr>
            <a:spLocks noGrp="1"/>
          </p:cNvSpPr>
          <p:nvPr>
            <p:ph idx="1"/>
          </p:nvPr>
        </p:nvSpPr>
        <p:spPr/>
        <p:txBody>
          <a:bodyPr/>
          <a:lstStyle/>
          <a:p>
            <a:r>
              <a:rPr lang="en-US" dirty="0"/>
              <a:t>React (duh)</a:t>
            </a:r>
          </a:p>
          <a:p>
            <a:pPr lvl="1"/>
            <a:r>
              <a:rPr lang="en-US" dirty="0"/>
              <a:t>The History of React and SPA vs. MPA wars</a:t>
            </a:r>
          </a:p>
          <a:p>
            <a:pPr lvl="1"/>
            <a:r>
              <a:rPr lang="en-US" dirty="0"/>
              <a:t>Why the industry uses React</a:t>
            </a:r>
          </a:p>
          <a:p>
            <a:pPr lvl="1"/>
            <a:r>
              <a:rPr lang="en-US" dirty="0"/>
              <a:t>The fundamentals how and why React is what it is</a:t>
            </a:r>
          </a:p>
          <a:p>
            <a:pPr lvl="1"/>
            <a:r>
              <a:rPr lang="en-US" dirty="0"/>
              <a:t>State vs. Props</a:t>
            </a:r>
          </a:p>
          <a:p>
            <a:pPr lvl="1"/>
            <a:r>
              <a:rPr lang="en-US" dirty="0"/>
              <a:t>Class components vs. Functional components</a:t>
            </a:r>
          </a:p>
          <a:p>
            <a:pPr lvl="1"/>
            <a:r>
              <a:rPr lang="en-US" dirty="0"/>
              <a:t>Lifecycle methods vs. State Hooks</a:t>
            </a:r>
          </a:p>
          <a:p>
            <a:pPr lvl="1"/>
            <a:r>
              <a:rPr lang="en-US" dirty="0"/>
              <a:t>(very briefly) React Native</a:t>
            </a:r>
          </a:p>
          <a:p>
            <a:pPr lvl="1"/>
            <a:endParaRPr lang="en-US" dirty="0"/>
          </a:p>
          <a:p>
            <a:pPr lvl="1"/>
            <a:endParaRPr lang="en-US" dirty="0"/>
          </a:p>
        </p:txBody>
      </p:sp>
    </p:spTree>
    <p:extLst>
      <p:ext uri="{BB962C8B-B14F-4D97-AF65-F5344CB8AC3E}">
        <p14:creationId xmlns:p14="http://schemas.microsoft.com/office/powerpoint/2010/main" val="92949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4F2D8-08D4-0DFA-BEB7-FE39D0268AF6}"/>
              </a:ext>
            </a:extLst>
          </p:cNvPr>
          <p:cNvSpPr>
            <a:spLocks noGrp="1"/>
          </p:cNvSpPr>
          <p:nvPr>
            <p:ph type="title"/>
          </p:nvPr>
        </p:nvSpPr>
        <p:spPr/>
        <p:txBody>
          <a:bodyPr/>
          <a:lstStyle/>
          <a:p>
            <a:r>
              <a:rPr lang="en-US" dirty="0"/>
              <a:t>DOM to Scale</a:t>
            </a:r>
          </a:p>
        </p:txBody>
      </p:sp>
      <p:pic>
        <p:nvPicPr>
          <p:cNvPr id="9" name="Picture 8">
            <a:extLst>
              <a:ext uri="{FF2B5EF4-FFF2-40B4-BE49-F238E27FC236}">
                <a16:creationId xmlns:a16="http://schemas.microsoft.com/office/drawing/2014/main" id="{1FF8DD40-2AA4-1CF6-2159-11070F8D1F57}"/>
              </a:ext>
            </a:extLst>
          </p:cNvPr>
          <p:cNvPicPr>
            <a:picLocks noChangeAspect="1"/>
          </p:cNvPicPr>
          <p:nvPr/>
        </p:nvPicPr>
        <p:blipFill>
          <a:blip r:embed="rId2"/>
          <a:stretch>
            <a:fillRect/>
          </a:stretch>
        </p:blipFill>
        <p:spPr>
          <a:xfrm>
            <a:off x="3183482" y="2217543"/>
            <a:ext cx="5825036" cy="4275328"/>
          </a:xfrm>
          <a:prstGeom prst="rect">
            <a:avLst/>
          </a:prstGeom>
        </p:spPr>
      </p:pic>
      <p:sp>
        <p:nvSpPr>
          <p:cNvPr id="12" name="Oval 11">
            <a:extLst>
              <a:ext uri="{FF2B5EF4-FFF2-40B4-BE49-F238E27FC236}">
                <a16:creationId xmlns:a16="http://schemas.microsoft.com/office/drawing/2014/main" id="{D04EBBC6-B5B9-8C7C-11BC-703B604F536B}"/>
              </a:ext>
            </a:extLst>
          </p:cNvPr>
          <p:cNvSpPr/>
          <p:nvPr/>
        </p:nvSpPr>
        <p:spPr>
          <a:xfrm>
            <a:off x="3067050" y="3533774"/>
            <a:ext cx="6020803" cy="182880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5804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952B5-C49C-3265-0E30-08DED60A2927}"/>
              </a:ext>
            </a:extLst>
          </p:cNvPr>
          <p:cNvSpPr>
            <a:spLocks noGrp="1"/>
          </p:cNvSpPr>
          <p:nvPr>
            <p:ph type="title"/>
          </p:nvPr>
        </p:nvSpPr>
        <p:spPr/>
        <p:txBody>
          <a:bodyPr/>
          <a:lstStyle/>
          <a:p>
            <a:r>
              <a:rPr lang="en-US" dirty="0"/>
              <a:t>The Virtual DOM</a:t>
            </a:r>
          </a:p>
        </p:txBody>
      </p:sp>
      <p:sp>
        <p:nvSpPr>
          <p:cNvPr id="3" name="Content Placeholder 2">
            <a:extLst>
              <a:ext uri="{FF2B5EF4-FFF2-40B4-BE49-F238E27FC236}">
                <a16:creationId xmlns:a16="http://schemas.microsoft.com/office/drawing/2014/main" id="{CED780D5-7D3E-B1D0-BD2F-403F3097D5FD}"/>
              </a:ext>
            </a:extLst>
          </p:cNvPr>
          <p:cNvSpPr>
            <a:spLocks noGrp="1"/>
          </p:cNvSpPr>
          <p:nvPr>
            <p:ph idx="1"/>
          </p:nvPr>
        </p:nvSpPr>
        <p:spPr/>
        <p:txBody>
          <a:bodyPr/>
          <a:lstStyle/>
          <a:p>
            <a:r>
              <a:rPr lang="en-US" dirty="0"/>
              <a:t>React uses what’s called “The Virtual DOM”</a:t>
            </a:r>
          </a:p>
          <a:p>
            <a:pPr lvl="1"/>
            <a:r>
              <a:rPr lang="en-US" dirty="0"/>
              <a:t>It’s a copy of the DOM in memory</a:t>
            </a:r>
          </a:p>
          <a:p>
            <a:pPr lvl="1"/>
            <a:r>
              <a:rPr lang="en-US" dirty="0"/>
              <a:t>It’s “fast” because it doesn’t render</a:t>
            </a:r>
          </a:p>
          <a:p>
            <a:pPr lvl="1"/>
            <a:r>
              <a:rPr lang="en-US" dirty="0"/>
              <a:t>It compares the “Real DOM” vs. “Virtual DOM” to determine what changed and what changes to make</a:t>
            </a:r>
          </a:p>
          <a:p>
            <a:pPr lvl="2"/>
            <a:r>
              <a:rPr lang="en-US" dirty="0"/>
              <a:t>Process called “reconciliation”</a:t>
            </a:r>
          </a:p>
          <a:p>
            <a:pPr lvl="1"/>
            <a:r>
              <a:rPr lang="en-US" dirty="0"/>
              <a:t>It makes minimal changes for rendering</a:t>
            </a:r>
          </a:p>
        </p:txBody>
      </p:sp>
    </p:spTree>
    <p:extLst>
      <p:ext uri="{BB962C8B-B14F-4D97-AF65-F5344CB8AC3E}">
        <p14:creationId xmlns:p14="http://schemas.microsoft.com/office/powerpoint/2010/main" val="3682603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5CDFB-6CE7-4980-9396-0E678EEB38F7}"/>
              </a:ext>
            </a:extLst>
          </p:cNvPr>
          <p:cNvSpPr>
            <a:spLocks noGrp="1"/>
          </p:cNvSpPr>
          <p:nvPr>
            <p:ph type="title"/>
          </p:nvPr>
        </p:nvSpPr>
        <p:spPr>
          <a:xfrm>
            <a:off x="838200" y="365131"/>
            <a:ext cx="10515600" cy="1325563"/>
          </a:xfrm>
        </p:spPr>
        <p:txBody>
          <a:bodyPr/>
          <a:lstStyle/>
          <a:p>
            <a:r>
              <a:rPr lang="en-US" dirty="0"/>
              <a:t>Virtual DOM Reconciliation</a:t>
            </a:r>
          </a:p>
        </p:txBody>
      </p:sp>
      <p:pic>
        <p:nvPicPr>
          <p:cNvPr id="7" name="Picture 6">
            <a:extLst>
              <a:ext uri="{FF2B5EF4-FFF2-40B4-BE49-F238E27FC236}">
                <a16:creationId xmlns:a16="http://schemas.microsoft.com/office/drawing/2014/main" id="{3F70D242-6549-FD70-2A74-35AA8C9919A5}"/>
              </a:ext>
            </a:extLst>
          </p:cNvPr>
          <p:cNvPicPr>
            <a:picLocks noChangeAspect="1"/>
          </p:cNvPicPr>
          <p:nvPr/>
        </p:nvPicPr>
        <p:blipFill>
          <a:blip r:embed="rId2"/>
          <a:stretch>
            <a:fillRect/>
          </a:stretch>
        </p:blipFill>
        <p:spPr>
          <a:xfrm>
            <a:off x="308182" y="1965158"/>
            <a:ext cx="3398850" cy="4527711"/>
          </a:xfrm>
          <a:prstGeom prst="rect">
            <a:avLst/>
          </a:prstGeom>
        </p:spPr>
      </p:pic>
      <p:pic>
        <p:nvPicPr>
          <p:cNvPr id="9" name="Picture 8">
            <a:extLst>
              <a:ext uri="{FF2B5EF4-FFF2-40B4-BE49-F238E27FC236}">
                <a16:creationId xmlns:a16="http://schemas.microsoft.com/office/drawing/2014/main" id="{76CDF3C8-CF56-B402-1308-C72E90073D24}"/>
              </a:ext>
            </a:extLst>
          </p:cNvPr>
          <p:cNvPicPr>
            <a:picLocks noChangeAspect="1"/>
          </p:cNvPicPr>
          <p:nvPr/>
        </p:nvPicPr>
        <p:blipFill>
          <a:blip r:embed="rId3"/>
          <a:stretch>
            <a:fillRect/>
          </a:stretch>
        </p:blipFill>
        <p:spPr>
          <a:xfrm>
            <a:off x="8650235" y="1965157"/>
            <a:ext cx="3088502" cy="4553441"/>
          </a:xfrm>
          <a:prstGeom prst="rect">
            <a:avLst/>
          </a:prstGeom>
        </p:spPr>
      </p:pic>
      <p:pic>
        <p:nvPicPr>
          <p:cNvPr id="13" name="Picture 12">
            <a:extLst>
              <a:ext uri="{FF2B5EF4-FFF2-40B4-BE49-F238E27FC236}">
                <a16:creationId xmlns:a16="http://schemas.microsoft.com/office/drawing/2014/main" id="{152CE43C-4962-0670-29AD-812AD6E12E6A}"/>
              </a:ext>
            </a:extLst>
          </p:cNvPr>
          <p:cNvPicPr>
            <a:picLocks noChangeAspect="1"/>
          </p:cNvPicPr>
          <p:nvPr/>
        </p:nvPicPr>
        <p:blipFill>
          <a:blip r:embed="rId4"/>
          <a:stretch>
            <a:fillRect/>
          </a:stretch>
        </p:blipFill>
        <p:spPr>
          <a:xfrm>
            <a:off x="4509696" y="1965157"/>
            <a:ext cx="3107134" cy="4527711"/>
          </a:xfrm>
          <a:prstGeom prst="rect">
            <a:avLst/>
          </a:prstGeom>
        </p:spPr>
      </p:pic>
      <p:sp>
        <p:nvSpPr>
          <p:cNvPr id="15" name="Text Placeholder 2">
            <a:extLst>
              <a:ext uri="{FF2B5EF4-FFF2-40B4-BE49-F238E27FC236}">
                <a16:creationId xmlns:a16="http://schemas.microsoft.com/office/drawing/2014/main" id="{1E92DF84-2417-9F98-ED04-30D0059C1337}"/>
              </a:ext>
            </a:extLst>
          </p:cNvPr>
          <p:cNvSpPr txBox="1">
            <a:spLocks/>
          </p:cNvSpPr>
          <p:nvPr/>
        </p:nvSpPr>
        <p:spPr>
          <a:xfrm>
            <a:off x="1156165" y="1616994"/>
            <a:ext cx="1522867" cy="348163"/>
          </a:xfrm>
          <a:prstGeom prst="rect">
            <a:avLst/>
          </a:prstGeom>
        </p:spPr>
        <p:txBody>
          <a:bodyPr vert="horz" lIns="91440" tIns="45720" rIns="91440" bIns="45720" rtlCol="0">
            <a:normAutofit fontScale="77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Real Dom</a:t>
            </a:r>
          </a:p>
        </p:txBody>
      </p:sp>
      <p:sp>
        <p:nvSpPr>
          <p:cNvPr id="16" name="Text Placeholder 2">
            <a:extLst>
              <a:ext uri="{FF2B5EF4-FFF2-40B4-BE49-F238E27FC236}">
                <a16:creationId xmlns:a16="http://schemas.microsoft.com/office/drawing/2014/main" id="{9F7BCE6E-6CF7-F315-B473-F0CEF2CF2BF7}"/>
              </a:ext>
            </a:extLst>
          </p:cNvPr>
          <p:cNvSpPr txBox="1">
            <a:spLocks/>
          </p:cNvSpPr>
          <p:nvPr/>
        </p:nvSpPr>
        <p:spPr>
          <a:xfrm>
            <a:off x="5134040" y="1532021"/>
            <a:ext cx="1923920" cy="433136"/>
          </a:xfrm>
          <a:prstGeom prst="rect">
            <a:avLst/>
          </a:prstGeom>
        </p:spPr>
        <p:txBody>
          <a:bodyPr vert="horz" lIns="91440" tIns="45720" rIns="91440" bIns="45720" rtlCol="0">
            <a:normAutofit fontScale="77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Virtual Dom</a:t>
            </a:r>
          </a:p>
        </p:txBody>
      </p:sp>
      <p:sp>
        <p:nvSpPr>
          <p:cNvPr id="17" name="Text Placeholder 2">
            <a:extLst>
              <a:ext uri="{FF2B5EF4-FFF2-40B4-BE49-F238E27FC236}">
                <a16:creationId xmlns:a16="http://schemas.microsoft.com/office/drawing/2014/main" id="{FFD033F5-3CD5-11E4-158E-DE0141F23398}"/>
              </a:ext>
            </a:extLst>
          </p:cNvPr>
          <p:cNvSpPr txBox="1">
            <a:spLocks/>
          </p:cNvSpPr>
          <p:nvPr/>
        </p:nvSpPr>
        <p:spPr>
          <a:xfrm>
            <a:off x="8650235" y="1451811"/>
            <a:ext cx="3088502" cy="513346"/>
          </a:xfrm>
          <a:prstGeom prst="rect">
            <a:avLst/>
          </a:prstGeom>
        </p:spPr>
        <p:txBody>
          <a:bodyPr vert="horz" lIns="91440" tIns="45720" rIns="91440" bIns="45720" rtlCol="0">
            <a:normAutofit fontScale="62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Real Dom after “reconciliation”</a:t>
            </a:r>
          </a:p>
        </p:txBody>
      </p:sp>
      <p:sp>
        <p:nvSpPr>
          <p:cNvPr id="18" name="Oval 17">
            <a:extLst>
              <a:ext uri="{FF2B5EF4-FFF2-40B4-BE49-F238E27FC236}">
                <a16:creationId xmlns:a16="http://schemas.microsoft.com/office/drawing/2014/main" id="{70BFA32B-4E6A-E17C-3CE1-C8C5A58A8BE4}"/>
              </a:ext>
            </a:extLst>
          </p:cNvPr>
          <p:cNvSpPr/>
          <p:nvPr/>
        </p:nvSpPr>
        <p:spPr>
          <a:xfrm>
            <a:off x="5681914" y="3922295"/>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9D4958B4-B58C-942A-7870-255C5018C660}"/>
              </a:ext>
            </a:extLst>
          </p:cNvPr>
          <p:cNvSpPr/>
          <p:nvPr/>
        </p:nvSpPr>
        <p:spPr>
          <a:xfrm>
            <a:off x="1559092" y="3933988"/>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8C9A1D0-1D54-7ACF-BAE8-F7E10F616FE4}"/>
              </a:ext>
            </a:extLst>
          </p:cNvPr>
          <p:cNvSpPr/>
          <p:nvPr/>
        </p:nvSpPr>
        <p:spPr>
          <a:xfrm>
            <a:off x="9772650" y="3933988"/>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5A8F93A-E9A9-3BF2-FB48-1B804CB4551F}"/>
              </a:ext>
            </a:extLst>
          </p:cNvPr>
          <p:cNvSpPr/>
          <p:nvPr/>
        </p:nvSpPr>
        <p:spPr>
          <a:xfrm>
            <a:off x="9010650" y="6051546"/>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C9A7A39-E096-9DD2-3BA3-0B0AFE74A0B3}"/>
              </a:ext>
            </a:extLst>
          </p:cNvPr>
          <p:cNvSpPr/>
          <p:nvPr/>
        </p:nvSpPr>
        <p:spPr>
          <a:xfrm>
            <a:off x="4801368" y="6051546"/>
            <a:ext cx="332672" cy="28508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8576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animBg="1"/>
      <p:bldP spid="20" grpId="0" animBg="1"/>
      <p:bldP spid="21" grpId="0" animBg="1"/>
      <p:bldP spid="22" grpId="0" animBg="1"/>
      <p:bldP spid="2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BDC42-2A14-89A2-4821-5FBEBFBE63F2}"/>
              </a:ext>
            </a:extLst>
          </p:cNvPr>
          <p:cNvSpPr>
            <a:spLocks noGrp="1"/>
          </p:cNvSpPr>
          <p:nvPr>
            <p:ph type="title"/>
          </p:nvPr>
        </p:nvSpPr>
        <p:spPr/>
        <p:txBody>
          <a:bodyPr/>
          <a:lstStyle/>
          <a:p>
            <a:r>
              <a:rPr lang="en-US" dirty="0"/>
              <a:t>Why do I need to know?</a:t>
            </a:r>
          </a:p>
        </p:txBody>
      </p:sp>
      <p:sp>
        <p:nvSpPr>
          <p:cNvPr id="3" name="Content Placeholder 2">
            <a:extLst>
              <a:ext uri="{FF2B5EF4-FFF2-40B4-BE49-F238E27FC236}">
                <a16:creationId xmlns:a16="http://schemas.microsoft.com/office/drawing/2014/main" id="{BECF40DF-30DE-4DCF-5EC9-0A73A20BB57B}"/>
              </a:ext>
            </a:extLst>
          </p:cNvPr>
          <p:cNvSpPr>
            <a:spLocks noGrp="1"/>
          </p:cNvSpPr>
          <p:nvPr>
            <p:ph idx="1"/>
          </p:nvPr>
        </p:nvSpPr>
        <p:spPr>
          <a:xfrm>
            <a:off x="838200" y="1825625"/>
            <a:ext cx="9701463" cy="4351338"/>
          </a:xfrm>
        </p:spPr>
        <p:txBody>
          <a:bodyPr/>
          <a:lstStyle/>
          <a:p>
            <a:r>
              <a:rPr lang="en-US" dirty="0"/>
              <a:t>The components in React are written from the perspective of the Virtual DOM</a:t>
            </a:r>
          </a:p>
          <a:p>
            <a:pPr lvl="1"/>
            <a:r>
              <a:rPr lang="en-US" dirty="0"/>
              <a:t>React code is structured to do the “lazy” thing and replace the component entirely.</a:t>
            </a:r>
          </a:p>
          <a:p>
            <a:pPr lvl="1"/>
            <a:r>
              <a:rPr lang="en-US" dirty="0"/>
              <a:t>Let reconciliation handle efficient rendering</a:t>
            </a:r>
          </a:p>
          <a:p>
            <a:pPr lvl="1"/>
            <a:endParaRPr lang="en-US" dirty="0"/>
          </a:p>
        </p:txBody>
      </p:sp>
    </p:spTree>
    <p:extLst>
      <p:ext uri="{BB962C8B-B14F-4D97-AF65-F5344CB8AC3E}">
        <p14:creationId xmlns:p14="http://schemas.microsoft.com/office/powerpoint/2010/main" val="354754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EFDF4-007D-FC3B-901C-59D76F48EF9C}"/>
              </a:ext>
            </a:extLst>
          </p:cNvPr>
          <p:cNvSpPr>
            <a:spLocks noGrp="1"/>
          </p:cNvSpPr>
          <p:nvPr>
            <p:ph type="title"/>
          </p:nvPr>
        </p:nvSpPr>
        <p:spPr/>
        <p:txBody>
          <a:bodyPr/>
          <a:lstStyle/>
          <a:p>
            <a:r>
              <a:rPr lang="en-US" dirty="0"/>
              <a:t>What is react doing? </a:t>
            </a:r>
          </a:p>
        </p:txBody>
      </p:sp>
      <p:pic>
        <p:nvPicPr>
          <p:cNvPr id="5" name="Content Placeholder 4">
            <a:extLst>
              <a:ext uri="{FF2B5EF4-FFF2-40B4-BE49-F238E27FC236}">
                <a16:creationId xmlns:a16="http://schemas.microsoft.com/office/drawing/2014/main" id="{7673017C-4A03-69F6-0C8B-BD8A132997AC}"/>
              </a:ext>
            </a:extLst>
          </p:cNvPr>
          <p:cNvPicPr>
            <a:picLocks noGrp="1" noChangeAspect="1"/>
          </p:cNvPicPr>
          <p:nvPr>
            <p:ph idx="1"/>
          </p:nvPr>
        </p:nvPicPr>
        <p:blipFill>
          <a:blip r:embed="rId2"/>
          <a:stretch>
            <a:fillRect/>
          </a:stretch>
        </p:blipFill>
        <p:spPr>
          <a:xfrm>
            <a:off x="549033" y="1805802"/>
            <a:ext cx="4508435" cy="4694601"/>
          </a:xfrm>
        </p:spPr>
      </p:pic>
      <p:pic>
        <p:nvPicPr>
          <p:cNvPr id="7" name="Picture 6">
            <a:extLst>
              <a:ext uri="{FF2B5EF4-FFF2-40B4-BE49-F238E27FC236}">
                <a16:creationId xmlns:a16="http://schemas.microsoft.com/office/drawing/2014/main" id="{C12034DA-5421-0C99-EC9A-219B0D7061E4}"/>
              </a:ext>
            </a:extLst>
          </p:cNvPr>
          <p:cNvPicPr>
            <a:picLocks noChangeAspect="1"/>
          </p:cNvPicPr>
          <p:nvPr/>
        </p:nvPicPr>
        <p:blipFill>
          <a:blip r:embed="rId3"/>
          <a:stretch>
            <a:fillRect/>
          </a:stretch>
        </p:blipFill>
        <p:spPr>
          <a:xfrm>
            <a:off x="5946704" y="2364327"/>
            <a:ext cx="2200582" cy="3581900"/>
          </a:xfrm>
          <a:prstGeom prst="rect">
            <a:avLst/>
          </a:prstGeom>
        </p:spPr>
      </p:pic>
      <p:sp>
        <p:nvSpPr>
          <p:cNvPr id="8" name="Text Placeholder 2">
            <a:extLst>
              <a:ext uri="{FF2B5EF4-FFF2-40B4-BE49-F238E27FC236}">
                <a16:creationId xmlns:a16="http://schemas.microsoft.com/office/drawing/2014/main" id="{A5ED7EE6-DD9F-896E-FA86-DB4284CD2245}"/>
              </a:ext>
            </a:extLst>
          </p:cNvPr>
          <p:cNvSpPr txBox="1">
            <a:spLocks/>
          </p:cNvSpPr>
          <p:nvPr/>
        </p:nvSpPr>
        <p:spPr>
          <a:xfrm>
            <a:off x="6085035" y="1834025"/>
            <a:ext cx="1923920" cy="433136"/>
          </a:xfrm>
          <a:prstGeom prst="rect">
            <a:avLst/>
          </a:prstGeom>
        </p:spPr>
        <p:txBody>
          <a:bodyPr vert="horz" lIns="91440" tIns="45720" rIns="91440" bIns="45720" rtlCol="0">
            <a:normAutofit fontScale="77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Virtual Dom</a:t>
            </a:r>
          </a:p>
        </p:txBody>
      </p:sp>
      <p:pic>
        <p:nvPicPr>
          <p:cNvPr id="10" name="Picture 9">
            <a:extLst>
              <a:ext uri="{FF2B5EF4-FFF2-40B4-BE49-F238E27FC236}">
                <a16:creationId xmlns:a16="http://schemas.microsoft.com/office/drawing/2014/main" id="{1D219CCE-B5F6-8201-A399-4EB9782B96DB}"/>
              </a:ext>
            </a:extLst>
          </p:cNvPr>
          <p:cNvPicPr>
            <a:picLocks noChangeAspect="1"/>
          </p:cNvPicPr>
          <p:nvPr/>
        </p:nvPicPr>
        <p:blipFill>
          <a:blip r:embed="rId4"/>
          <a:stretch>
            <a:fillRect/>
          </a:stretch>
        </p:blipFill>
        <p:spPr>
          <a:xfrm>
            <a:off x="9366174" y="491283"/>
            <a:ext cx="2276793" cy="6001588"/>
          </a:xfrm>
          <a:prstGeom prst="rect">
            <a:avLst/>
          </a:prstGeom>
        </p:spPr>
      </p:pic>
      <p:sp>
        <p:nvSpPr>
          <p:cNvPr id="11" name="Oval 10">
            <a:extLst>
              <a:ext uri="{FF2B5EF4-FFF2-40B4-BE49-F238E27FC236}">
                <a16:creationId xmlns:a16="http://schemas.microsoft.com/office/drawing/2014/main" id="{B959C441-C612-1A1C-2CF4-331C8F259D40}"/>
              </a:ext>
            </a:extLst>
          </p:cNvPr>
          <p:cNvSpPr/>
          <p:nvPr/>
        </p:nvSpPr>
        <p:spPr>
          <a:xfrm>
            <a:off x="674362" y="4597909"/>
            <a:ext cx="3127617" cy="89535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DA967F7-0338-4A77-6350-1AE8FEEA5A26}"/>
              </a:ext>
            </a:extLst>
          </p:cNvPr>
          <p:cNvSpPr/>
          <p:nvPr/>
        </p:nvSpPr>
        <p:spPr>
          <a:xfrm>
            <a:off x="6419849" y="4333876"/>
            <a:ext cx="838201" cy="170951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746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5CDFB-6CE7-4980-9396-0E678EEB38F7}"/>
              </a:ext>
            </a:extLst>
          </p:cNvPr>
          <p:cNvSpPr>
            <a:spLocks noGrp="1"/>
          </p:cNvSpPr>
          <p:nvPr>
            <p:ph type="title"/>
          </p:nvPr>
        </p:nvSpPr>
        <p:spPr>
          <a:xfrm>
            <a:off x="838200" y="365131"/>
            <a:ext cx="10515600" cy="1325563"/>
          </a:xfrm>
        </p:spPr>
        <p:txBody>
          <a:bodyPr/>
          <a:lstStyle/>
          <a:p>
            <a:r>
              <a:rPr lang="en-US" dirty="0"/>
              <a:t>You don’t see any of this</a:t>
            </a:r>
          </a:p>
        </p:txBody>
      </p:sp>
      <p:pic>
        <p:nvPicPr>
          <p:cNvPr id="7" name="Picture 6">
            <a:extLst>
              <a:ext uri="{FF2B5EF4-FFF2-40B4-BE49-F238E27FC236}">
                <a16:creationId xmlns:a16="http://schemas.microsoft.com/office/drawing/2014/main" id="{3F70D242-6549-FD70-2A74-35AA8C9919A5}"/>
              </a:ext>
            </a:extLst>
          </p:cNvPr>
          <p:cNvPicPr>
            <a:picLocks noChangeAspect="1"/>
          </p:cNvPicPr>
          <p:nvPr/>
        </p:nvPicPr>
        <p:blipFill>
          <a:blip r:embed="rId2"/>
          <a:stretch>
            <a:fillRect/>
          </a:stretch>
        </p:blipFill>
        <p:spPr>
          <a:xfrm>
            <a:off x="308182" y="1965158"/>
            <a:ext cx="3398850" cy="4527711"/>
          </a:xfrm>
          <a:prstGeom prst="rect">
            <a:avLst/>
          </a:prstGeom>
        </p:spPr>
      </p:pic>
      <p:pic>
        <p:nvPicPr>
          <p:cNvPr id="9" name="Picture 8">
            <a:extLst>
              <a:ext uri="{FF2B5EF4-FFF2-40B4-BE49-F238E27FC236}">
                <a16:creationId xmlns:a16="http://schemas.microsoft.com/office/drawing/2014/main" id="{76CDF3C8-CF56-B402-1308-C72E90073D24}"/>
              </a:ext>
            </a:extLst>
          </p:cNvPr>
          <p:cNvPicPr>
            <a:picLocks noChangeAspect="1"/>
          </p:cNvPicPr>
          <p:nvPr/>
        </p:nvPicPr>
        <p:blipFill>
          <a:blip r:embed="rId3"/>
          <a:stretch>
            <a:fillRect/>
          </a:stretch>
        </p:blipFill>
        <p:spPr>
          <a:xfrm>
            <a:off x="8650235" y="1965157"/>
            <a:ext cx="3088502" cy="4553441"/>
          </a:xfrm>
          <a:prstGeom prst="rect">
            <a:avLst/>
          </a:prstGeom>
        </p:spPr>
      </p:pic>
      <p:pic>
        <p:nvPicPr>
          <p:cNvPr id="13" name="Picture 12">
            <a:extLst>
              <a:ext uri="{FF2B5EF4-FFF2-40B4-BE49-F238E27FC236}">
                <a16:creationId xmlns:a16="http://schemas.microsoft.com/office/drawing/2014/main" id="{152CE43C-4962-0670-29AD-812AD6E12E6A}"/>
              </a:ext>
            </a:extLst>
          </p:cNvPr>
          <p:cNvPicPr>
            <a:picLocks noChangeAspect="1"/>
          </p:cNvPicPr>
          <p:nvPr/>
        </p:nvPicPr>
        <p:blipFill>
          <a:blip r:embed="rId4"/>
          <a:stretch>
            <a:fillRect/>
          </a:stretch>
        </p:blipFill>
        <p:spPr>
          <a:xfrm>
            <a:off x="4509696" y="1965157"/>
            <a:ext cx="3107134" cy="4527711"/>
          </a:xfrm>
          <a:prstGeom prst="rect">
            <a:avLst/>
          </a:prstGeom>
        </p:spPr>
      </p:pic>
      <p:sp>
        <p:nvSpPr>
          <p:cNvPr id="15" name="Text Placeholder 2">
            <a:extLst>
              <a:ext uri="{FF2B5EF4-FFF2-40B4-BE49-F238E27FC236}">
                <a16:creationId xmlns:a16="http://schemas.microsoft.com/office/drawing/2014/main" id="{1E92DF84-2417-9F98-ED04-30D0059C1337}"/>
              </a:ext>
            </a:extLst>
          </p:cNvPr>
          <p:cNvSpPr txBox="1">
            <a:spLocks/>
          </p:cNvSpPr>
          <p:nvPr/>
        </p:nvSpPr>
        <p:spPr>
          <a:xfrm>
            <a:off x="1156165" y="1616994"/>
            <a:ext cx="1522867" cy="348163"/>
          </a:xfrm>
          <a:prstGeom prst="rect">
            <a:avLst/>
          </a:prstGeom>
        </p:spPr>
        <p:txBody>
          <a:bodyPr vert="horz" lIns="91440" tIns="45720" rIns="91440" bIns="45720" rtlCol="0">
            <a:normAutofit fontScale="77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Real Dom</a:t>
            </a:r>
          </a:p>
        </p:txBody>
      </p:sp>
      <p:sp>
        <p:nvSpPr>
          <p:cNvPr id="16" name="Text Placeholder 2">
            <a:extLst>
              <a:ext uri="{FF2B5EF4-FFF2-40B4-BE49-F238E27FC236}">
                <a16:creationId xmlns:a16="http://schemas.microsoft.com/office/drawing/2014/main" id="{9F7BCE6E-6CF7-F315-B473-F0CEF2CF2BF7}"/>
              </a:ext>
            </a:extLst>
          </p:cNvPr>
          <p:cNvSpPr txBox="1">
            <a:spLocks/>
          </p:cNvSpPr>
          <p:nvPr/>
        </p:nvSpPr>
        <p:spPr>
          <a:xfrm>
            <a:off x="5134040" y="1532021"/>
            <a:ext cx="1923920" cy="433136"/>
          </a:xfrm>
          <a:prstGeom prst="rect">
            <a:avLst/>
          </a:prstGeom>
        </p:spPr>
        <p:txBody>
          <a:bodyPr vert="horz" lIns="91440" tIns="45720" rIns="91440" bIns="45720" rtlCol="0">
            <a:normAutofit fontScale="77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Virtual Dom</a:t>
            </a:r>
          </a:p>
        </p:txBody>
      </p:sp>
      <p:sp>
        <p:nvSpPr>
          <p:cNvPr id="17" name="Text Placeholder 2">
            <a:extLst>
              <a:ext uri="{FF2B5EF4-FFF2-40B4-BE49-F238E27FC236}">
                <a16:creationId xmlns:a16="http://schemas.microsoft.com/office/drawing/2014/main" id="{FFD033F5-3CD5-11E4-158E-DE0141F23398}"/>
              </a:ext>
            </a:extLst>
          </p:cNvPr>
          <p:cNvSpPr txBox="1">
            <a:spLocks/>
          </p:cNvSpPr>
          <p:nvPr/>
        </p:nvSpPr>
        <p:spPr>
          <a:xfrm>
            <a:off x="8650235" y="1451811"/>
            <a:ext cx="3088502" cy="513346"/>
          </a:xfrm>
          <a:prstGeom prst="rect">
            <a:avLst/>
          </a:prstGeom>
        </p:spPr>
        <p:txBody>
          <a:bodyPr vert="horz" lIns="91440" tIns="45720" rIns="91440" bIns="45720" rtlCol="0">
            <a:normAutofit fontScale="62500" lnSpcReduction="20000"/>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Real Dom after “reconciliation”</a:t>
            </a:r>
          </a:p>
        </p:txBody>
      </p:sp>
      <p:sp>
        <p:nvSpPr>
          <p:cNvPr id="18" name="Oval 17">
            <a:extLst>
              <a:ext uri="{FF2B5EF4-FFF2-40B4-BE49-F238E27FC236}">
                <a16:creationId xmlns:a16="http://schemas.microsoft.com/office/drawing/2014/main" id="{70BFA32B-4E6A-E17C-3CE1-C8C5A58A8BE4}"/>
              </a:ext>
            </a:extLst>
          </p:cNvPr>
          <p:cNvSpPr/>
          <p:nvPr/>
        </p:nvSpPr>
        <p:spPr>
          <a:xfrm>
            <a:off x="5681914" y="3922295"/>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9D4958B4-B58C-942A-7870-255C5018C660}"/>
              </a:ext>
            </a:extLst>
          </p:cNvPr>
          <p:cNvSpPr/>
          <p:nvPr/>
        </p:nvSpPr>
        <p:spPr>
          <a:xfrm>
            <a:off x="1559092" y="3933988"/>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8C9A1D0-1D54-7ACF-BAE8-F7E10F616FE4}"/>
              </a:ext>
            </a:extLst>
          </p:cNvPr>
          <p:cNvSpPr/>
          <p:nvPr/>
        </p:nvSpPr>
        <p:spPr>
          <a:xfrm>
            <a:off x="9772650" y="3933988"/>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5A8F93A-E9A9-3BF2-FB48-1B804CB4551F}"/>
              </a:ext>
            </a:extLst>
          </p:cNvPr>
          <p:cNvSpPr/>
          <p:nvPr/>
        </p:nvSpPr>
        <p:spPr>
          <a:xfrm>
            <a:off x="9010650" y="6051546"/>
            <a:ext cx="269707" cy="2122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C9A7A39-E096-9DD2-3BA3-0B0AFE74A0B3}"/>
              </a:ext>
            </a:extLst>
          </p:cNvPr>
          <p:cNvSpPr/>
          <p:nvPr/>
        </p:nvSpPr>
        <p:spPr>
          <a:xfrm>
            <a:off x="4801368" y="6051546"/>
            <a:ext cx="332672" cy="28508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67787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6A88E-62F6-8635-D402-F670ED949AE2}"/>
              </a:ext>
            </a:extLst>
          </p:cNvPr>
          <p:cNvSpPr>
            <a:spLocks noGrp="1"/>
          </p:cNvSpPr>
          <p:nvPr>
            <p:ph type="title"/>
          </p:nvPr>
        </p:nvSpPr>
        <p:spPr/>
        <p:txBody>
          <a:bodyPr/>
          <a:lstStyle/>
          <a:p>
            <a:r>
              <a:rPr lang="en-US" dirty="0"/>
              <a:t>“The Virtual Dom is Faster!”</a:t>
            </a:r>
          </a:p>
        </p:txBody>
      </p:sp>
      <p:sp>
        <p:nvSpPr>
          <p:cNvPr id="3" name="Content Placeholder 2">
            <a:extLst>
              <a:ext uri="{FF2B5EF4-FFF2-40B4-BE49-F238E27FC236}">
                <a16:creationId xmlns:a16="http://schemas.microsoft.com/office/drawing/2014/main" id="{E09DA8C5-F45D-2C66-E8B0-E8777DE67394}"/>
              </a:ext>
            </a:extLst>
          </p:cNvPr>
          <p:cNvSpPr>
            <a:spLocks noGrp="1"/>
          </p:cNvSpPr>
          <p:nvPr>
            <p:ph idx="1"/>
          </p:nvPr>
        </p:nvSpPr>
        <p:spPr/>
        <p:txBody>
          <a:bodyPr/>
          <a:lstStyle/>
          <a:p>
            <a:r>
              <a:rPr lang="en-US" dirty="0"/>
              <a:t>The Virtual DOM isn’t actually faster</a:t>
            </a:r>
          </a:p>
          <a:p>
            <a:pPr lvl="1"/>
            <a:r>
              <a:rPr lang="en-US" dirty="0"/>
              <a:t>It just makes it easy to go fast</a:t>
            </a:r>
          </a:p>
          <a:p>
            <a:pPr lvl="1"/>
            <a:r>
              <a:rPr lang="en-US" dirty="0"/>
              <a:t>Truth is… We are just lazy</a:t>
            </a:r>
          </a:p>
        </p:txBody>
      </p:sp>
      <p:pic>
        <p:nvPicPr>
          <p:cNvPr id="5" name="Picture 4">
            <a:extLst>
              <a:ext uri="{FF2B5EF4-FFF2-40B4-BE49-F238E27FC236}">
                <a16:creationId xmlns:a16="http://schemas.microsoft.com/office/drawing/2014/main" id="{C19641BE-0DA7-7B1A-C98F-D37FF57F4A29}"/>
              </a:ext>
            </a:extLst>
          </p:cNvPr>
          <p:cNvPicPr>
            <a:picLocks noChangeAspect="1"/>
          </p:cNvPicPr>
          <p:nvPr/>
        </p:nvPicPr>
        <p:blipFill>
          <a:blip r:embed="rId2"/>
          <a:stretch>
            <a:fillRect/>
          </a:stretch>
        </p:blipFill>
        <p:spPr>
          <a:xfrm>
            <a:off x="328182" y="3909953"/>
            <a:ext cx="6474706" cy="890647"/>
          </a:xfrm>
          <a:prstGeom prst="rect">
            <a:avLst/>
          </a:prstGeom>
        </p:spPr>
      </p:pic>
      <p:pic>
        <p:nvPicPr>
          <p:cNvPr id="7" name="Picture 6">
            <a:extLst>
              <a:ext uri="{FF2B5EF4-FFF2-40B4-BE49-F238E27FC236}">
                <a16:creationId xmlns:a16="http://schemas.microsoft.com/office/drawing/2014/main" id="{5B71CC10-A050-C293-A0CB-5C6335BCCA10}"/>
              </a:ext>
            </a:extLst>
          </p:cNvPr>
          <p:cNvPicPr>
            <a:picLocks noChangeAspect="1"/>
          </p:cNvPicPr>
          <p:nvPr/>
        </p:nvPicPr>
        <p:blipFill>
          <a:blip r:embed="rId3"/>
          <a:stretch>
            <a:fillRect/>
          </a:stretch>
        </p:blipFill>
        <p:spPr>
          <a:xfrm>
            <a:off x="7001735" y="2886074"/>
            <a:ext cx="2205878" cy="3162300"/>
          </a:xfrm>
          <a:prstGeom prst="rect">
            <a:avLst/>
          </a:prstGeom>
        </p:spPr>
      </p:pic>
      <p:pic>
        <p:nvPicPr>
          <p:cNvPr id="9" name="Picture 8">
            <a:extLst>
              <a:ext uri="{FF2B5EF4-FFF2-40B4-BE49-F238E27FC236}">
                <a16:creationId xmlns:a16="http://schemas.microsoft.com/office/drawing/2014/main" id="{5609AC93-502F-B27B-FE9D-7B9609E257E1}"/>
              </a:ext>
            </a:extLst>
          </p:cNvPr>
          <p:cNvPicPr>
            <a:picLocks noChangeAspect="1"/>
          </p:cNvPicPr>
          <p:nvPr/>
        </p:nvPicPr>
        <p:blipFill>
          <a:blip r:embed="rId4"/>
          <a:stretch>
            <a:fillRect/>
          </a:stretch>
        </p:blipFill>
        <p:spPr>
          <a:xfrm>
            <a:off x="9533650" y="2886074"/>
            <a:ext cx="2471773" cy="3162300"/>
          </a:xfrm>
          <a:prstGeom prst="rect">
            <a:avLst/>
          </a:prstGeom>
        </p:spPr>
      </p:pic>
      <p:sp>
        <p:nvSpPr>
          <p:cNvPr id="10" name="Rectangle 9">
            <a:extLst>
              <a:ext uri="{FF2B5EF4-FFF2-40B4-BE49-F238E27FC236}">
                <a16:creationId xmlns:a16="http://schemas.microsoft.com/office/drawing/2014/main" id="{4E3BF72B-B32A-6FEB-916C-D93138B57313}"/>
              </a:ext>
            </a:extLst>
          </p:cNvPr>
          <p:cNvSpPr/>
          <p:nvPr/>
        </p:nvSpPr>
        <p:spPr>
          <a:xfrm>
            <a:off x="3445274" y="6492871"/>
            <a:ext cx="5301451" cy="246221"/>
          </a:xfrm>
          <a:prstGeom prst="rect">
            <a:avLst/>
          </a:prstGeom>
        </p:spPr>
        <p:txBody>
          <a:bodyPr wrap="none">
            <a:spAutoFit/>
          </a:bodyPr>
          <a:lstStyle/>
          <a:p>
            <a:pPr lvl="1"/>
            <a:r>
              <a:rPr lang="en-US" sz="1000" dirty="0">
                <a:solidFill>
                  <a:srgbClr val="D79B87"/>
                </a:solidFill>
              </a:rPr>
              <a:t>https://medium.com/@hayavuk/why-virtual-dom-is-slower-2d9b964b4c9e</a:t>
            </a:r>
          </a:p>
        </p:txBody>
      </p:sp>
    </p:spTree>
    <p:extLst>
      <p:ext uri="{BB962C8B-B14F-4D97-AF65-F5344CB8AC3E}">
        <p14:creationId xmlns:p14="http://schemas.microsoft.com/office/powerpoint/2010/main" val="2939774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AE701-0E28-A146-BFC7-E759B2333DC9}"/>
              </a:ext>
            </a:extLst>
          </p:cNvPr>
          <p:cNvSpPr>
            <a:spLocks noGrp="1"/>
          </p:cNvSpPr>
          <p:nvPr>
            <p:ph type="title"/>
          </p:nvPr>
        </p:nvSpPr>
        <p:spPr/>
        <p:txBody>
          <a:bodyPr/>
          <a:lstStyle/>
          <a:p>
            <a:r>
              <a:rPr lang="en-US" dirty="0"/>
              <a:t>How is React formed?</a:t>
            </a:r>
          </a:p>
        </p:txBody>
      </p:sp>
      <p:sp>
        <p:nvSpPr>
          <p:cNvPr id="3" name="Content Placeholder 2">
            <a:extLst>
              <a:ext uri="{FF2B5EF4-FFF2-40B4-BE49-F238E27FC236}">
                <a16:creationId xmlns:a16="http://schemas.microsoft.com/office/drawing/2014/main" id="{26E4CF8D-4FFE-4264-6AD4-4A769C385503}"/>
              </a:ext>
            </a:extLst>
          </p:cNvPr>
          <p:cNvSpPr>
            <a:spLocks noGrp="1"/>
          </p:cNvSpPr>
          <p:nvPr>
            <p:ph idx="1"/>
          </p:nvPr>
        </p:nvSpPr>
        <p:spPr>
          <a:xfrm>
            <a:off x="838200" y="1825625"/>
            <a:ext cx="6067425" cy="4351338"/>
          </a:xfrm>
        </p:spPr>
        <p:txBody>
          <a:bodyPr/>
          <a:lstStyle/>
          <a:p>
            <a:r>
              <a:rPr lang="en-US" dirty="0"/>
              <a:t>React represents its renderable and manipulatable HTML components in JSX/TSX</a:t>
            </a:r>
          </a:p>
          <a:p>
            <a:pPr lvl="1"/>
            <a:r>
              <a:rPr lang="en-US" dirty="0"/>
              <a:t>Think of it as </a:t>
            </a:r>
            <a:r>
              <a:rPr lang="en-US" dirty="0" err="1"/>
              <a:t>Javascript</a:t>
            </a:r>
            <a:r>
              <a:rPr lang="en-US" dirty="0"/>
              <a:t>/Typescript + HTML</a:t>
            </a:r>
          </a:p>
          <a:p>
            <a:pPr lvl="1"/>
            <a:r>
              <a:rPr lang="en-US" dirty="0"/>
              <a:t>Unsurprisingly the HTML looking stuff represents closely to the HTML to be rendered on screen</a:t>
            </a:r>
          </a:p>
        </p:txBody>
      </p:sp>
      <p:pic>
        <p:nvPicPr>
          <p:cNvPr id="4" name="Content Placeholder 4">
            <a:extLst>
              <a:ext uri="{FF2B5EF4-FFF2-40B4-BE49-F238E27FC236}">
                <a16:creationId xmlns:a16="http://schemas.microsoft.com/office/drawing/2014/main" id="{7EAE0F05-596B-D825-54BD-EFCC134FD509}"/>
              </a:ext>
            </a:extLst>
          </p:cNvPr>
          <p:cNvPicPr>
            <a:picLocks noChangeAspect="1"/>
          </p:cNvPicPr>
          <p:nvPr/>
        </p:nvPicPr>
        <p:blipFill>
          <a:blip r:embed="rId2"/>
          <a:stretch>
            <a:fillRect/>
          </a:stretch>
        </p:blipFill>
        <p:spPr>
          <a:xfrm>
            <a:off x="6905625" y="1472184"/>
            <a:ext cx="4894899" cy="5097023"/>
          </a:xfrm>
          <a:prstGeom prst="rect">
            <a:avLst/>
          </a:prstGeom>
        </p:spPr>
      </p:pic>
    </p:spTree>
    <p:extLst>
      <p:ext uri="{BB962C8B-B14F-4D97-AF65-F5344CB8AC3E}">
        <p14:creationId xmlns:p14="http://schemas.microsoft.com/office/powerpoint/2010/main" val="256571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859D-8BAC-ABC7-FE3B-6847E2E7AA25}"/>
              </a:ext>
            </a:extLst>
          </p:cNvPr>
          <p:cNvSpPr>
            <a:spLocks noGrp="1"/>
          </p:cNvSpPr>
          <p:nvPr>
            <p:ph type="title"/>
          </p:nvPr>
        </p:nvSpPr>
        <p:spPr>
          <a:xfrm>
            <a:off x="839788" y="365129"/>
            <a:ext cx="10515600" cy="1325563"/>
          </a:xfrm>
        </p:spPr>
        <p:txBody>
          <a:bodyPr anchor="ctr">
            <a:normAutofit/>
          </a:bodyPr>
          <a:lstStyle/>
          <a:p>
            <a:r>
              <a:rPr lang="en-US" dirty="0"/>
              <a:t>Class vs Functional Components</a:t>
            </a:r>
          </a:p>
        </p:txBody>
      </p:sp>
      <p:sp>
        <p:nvSpPr>
          <p:cNvPr id="7" name="Text Placeholder 2">
            <a:extLst>
              <a:ext uri="{FF2B5EF4-FFF2-40B4-BE49-F238E27FC236}">
                <a16:creationId xmlns:a16="http://schemas.microsoft.com/office/drawing/2014/main" id="{C62EF468-9F74-CF1D-CC3A-0288B3623882}"/>
              </a:ext>
            </a:extLst>
          </p:cNvPr>
          <p:cNvSpPr>
            <a:spLocks noGrp="1"/>
          </p:cNvSpPr>
          <p:nvPr>
            <p:ph type="body" idx="1"/>
          </p:nvPr>
        </p:nvSpPr>
        <p:spPr>
          <a:xfrm>
            <a:off x="839789" y="1681163"/>
            <a:ext cx="5157787" cy="823912"/>
          </a:xfrm>
        </p:spPr>
        <p:txBody>
          <a:bodyPr/>
          <a:lstStyle/>
          <a:p>
            <a:pPr algn="ctr"/>
            <a:r>
              <a:rPr lang="en-US" dirty="0"/>
              <a:t>Class Component</a:t>
            </a:r>
          </a:p>
        </p:txBody>
      </p:sp>
      <p:sp>
        <p:nvSpPr>
          <p:cNvPr id="11" name="Text Placeholder 4">
            <a:extLst>
              <a:ext uri="{FF2B5EF4-FFF2-40B4-BE49-F238E27FC236}">
                <a16:creationId xmlns:a16="http://schemas.microsoft.com/office/drawing/2014/main" id="{7A2AD606-5B7E-2ACB-B21B-4DE948ECC3DA}"/>
              </a:ext>
            </a:extLst>
          </p:cNvPr>
          <p:cNvSpPr>
            <a:spLocks noGrp="1"/>
          </p:cNvSpPr>
          <p:nvPr>
            <p:ph type="body" sz="quarter" idx="3"/>
          </p:nvPr>
        </p:nvSpPr>
        <p:spPr>
          <a:xfrm>
            <a:off x="6172202" y="1681163"/>
            <a:ext cx="5183188" cy="823912"/>
          </a:xfrm>
        </p:spPr>
        <p:txBody>
          <a:bodyPr/>
          <a:lstStyle/>
          <a:p>
            <a:pPr algn="ctr"/>
            <a:r>
              <a:rPr lang="en-US" dirty="0"/>
              <a:t>Functional Component</a:t>
            </a:r>
          </a:p>
        </p:txBody>
      </p:sp>
      <p:pic>
        <p:nvPicPr>
          <p:cNvPr id="19" name="Content Placeholder 18">
            <a:extLst>
              <a:ext uri="{FF2B5EF4-FFF2-40B4-BE49-F238E27FC236}">
                <a16:creationId xmlns:a16="http://schemas.microsoft.com/office/drawing/2014/main" id="{2526DD54-0E59-2F2E-7E1F-A42215661CCD}"/>
              </a:ext>
            </a:extLst>
          </p:cNvPr>
          <p:cNvPicPr>
            <a:picLocks noGrp="1" noChangeAspect="1"/>
          </p:cNvPicPr>
          <p:nvPr>
            <p:ph sz="half" idx="2"/>
          </p:nvPr>
        </p:nvPicPr>
        <p:blipFill>
          <a:blip r:embed="rId2"/>
          <a:stretch>
            <a:fillRect/>
          </a:stretch>
        </p:blipFill>
        <p:spPr>
          <a:xfrm>
            <a:off x="1078221" y="3460400"/>
            <a:ext cx="4680921" cy="1489949"/>
          </a:xfrm>
        </p:spPr>
      </p:pic>
      <p:pic>
        <p:nvPicPr>
          <p:cNvPr id="23" name="Content Placeholder 22">
            <a:extLst>
              <a:ext uri="{FF2B5EF4-FFF2-40B4-BE49-F238E27FC236}">
                <a16:creationId xmlns:a16="http://schemas.microsoft.com/office/drawing/2014/main" id="{7ED5CCBF-C6FC-7662-41F0-762B7A127F2A}"/>
              </a:ext>
            </a:extLst>
          </p:cNvPr>
          <p:cNvPicPr>
            <a:picLocks noGrp="1" noChangeAspect="1"/>
          </p:cNvPicPr>
          <p:nvPr>
            <p:ph sz="quarter" idx="4"/>
          </p:nvPr>
        </p:nvPicPr>
        <p:blipFill>
          <a:blip r:embed="rId3"/>
          <a:stretch>
            <a:fillRect/>
          </a:stretch>
        </p:blipFill>
        <p:spPr>
          <a:xfrm>
            <a:off x="6245116" y="3460400"/>
            <a:ext cx="5314426" cy="1416119"/>
          </a:xfrm>
        </p:spPr>
      </p:pic>
    </p:spTree>
    <p:extLst>
      <p:ext uri="{BB962C8B-B14F-4D97-AF65-F5344CB8AC3E}">
        <p14:creationId xmlns:p14="http://schemas.microsoft.com/office/powerpoint/2010/main" val="981429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1"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859D-8BAC-ABC7-FE3B-6847E2E7AA25}"/>
              </a:ext>
            </a:extLst>
          </p:cNvPr>
          <p:cNvSpPr>
            <a:spLocks noGrp="1"/>
          </p:cNvSpPr>
          <p:nvPr>
            <p:ph type="title"/>
          </p:nvPr>
        </p:nvSpPr>
        <p:spPr>
          <a:xfrm>
            <a:off x="540290" y="355600"/>
            <a:ext cx="11111420" cy="1325563"/>
          </a:xfrm>
        </p:spPr>
        <p:txBody>
          <a:bodyPr anchor="ctr">
            <a:normAutofit/>
          </a:bodyPr>
          <a:lstStyle/>
          <a:p>
            <a:r>
              <a:rPr lang="en-US" dirty="0"/>
              <a:t>Real Class vs Functional Components</a:t>
            </a:r>
          </a:p>
        </p:txBody>
      </p:sp>
      <p:sp>
        <p:nvSpPr>
          <p:cNvPr id="7" name="Text Placeholder 2">
            <a:extLst>
              <a:ext uri="{FF2B5EF4-FFF2-40B4-BE49-F238E27FC236}">
                <a16:creationId xmlns:a16="http://schemas.microsoft.com/office/drawing/2014/main" id="{C62EF468-9F74-CF1D-CC3A-0288B3623882}"/>
              </a:ext>
            </a:extLst>
          </p:cNvPr>
          <p:cNvSpPr>
            <a:spLocks noGrp="1"/>
          </p:cNvSpPr>
          <p:nvPr>
            <p:ph type="body" idx="1"/>
          </p:nvPr>
        </p:nvSpPr>
        <p:spPr>
          <a:xfrm>
            <a:off x="839789" y="1681163"/>
            <a:ext cx="5157787" cy="467677"/>
          </a:xfrm>
        </p:spPr>
        <p:txBody>
          <a:bodyPr/>
          <a:lstStyle/>
          <a:p>
            <a:pPr algn="ctr"/>
            <a:r>
              <a:rPr lang="en-US" dirty="0"/>
              <a:t>Class Component</a:t>
            </a:r>
          </a:p>
        </p:txBody>
      </p:sp>
      <p:pic>
        <p:nvPicPr>
          <p:cNvPr id="8" name="Content Placeholder 7">
            <a:extLst>
              <a:ext uri="{FF2B5EF4-FFF2-40B4-BE49-F238E27FC236}">
                <a16:creationId xmlns:a16="http://schemas.microsoft.com/office/drawing/2014/main" id="{682AE384-D0CB-FBDB-2B50-768B46405569}"/>
              </a:ext>
            </a:extLst>
          </p:cNvPr>
          <p:cNvPicPr>
            <a:picLocks noGrp="1" noChangeAspect="1"/>
          </p:cNvPicPr>
          <p:nvPr>
            <p:ph sz="half" idx="2"/>
          </p:nvPr>
        </p:nvPicPr>
        <p:blipFill>
          <a:blip r:embed="rId2"/>
          <a:stretch>
            <a:fillRect/>
          </a:stretch>
        </p:blipFill>
        <p:spPr>
          <a:xfrm>
            <a:off x="956796" y="2262484"/>
            <a:ext cx="5215405" cy="4338341"/>
          </a:xfrm>
        </p:spPr>
      </p:pic>
      <p:sp>
        <p:nvSpPr>
          <p:cNvPr id="11" name="Text Placeholder 4">
            <a:extLst>
              <a:ext uri="{FF2B5EF4-FFF2-40B4-BE49-F238E27FC236}">
                <a16:creationId xmlns:a16="http://schemas.microsoft.com/office/drawing/2014/main" id="{7A2AD606-5B7E-2ACB-B21B-4DE948ECC3DA}"/>
              </a:ext>
            </a:extLst>
          </p:cNvPr>
          <p:cNvSpPr>
            <a:spLocks noGrp="1"/>
          </p:cNvSpPr>
          <p:nvPr>
            <p:ph type="body" sz="quarter" idx="3"/>
          </p:nvPr>
        </p:nvSpPr>
        <p:spPr>
          <a:xfrm>
            <a:off x="6204419" y="1681163"/>
            <a:ext cx="5183188" cy="467677"/>
          </a:xfrm>
        </p:spPr>
        <p:txBody>
          <a:bodyPr/>
          <a:lstStyle/>
          <a:p>
            <a:pPr algn="ctr"/>
            <a:r>
              <a:rPr lang="en-US" dirty="0"/>
              <a:t>Functional Component</a:t>
            </a:r>
          </a:p>
        </p:txBody>
      </p:sp>
      <p:pic>
        <p:nvPicPr>
          <p:cNvPr id="12" name="Content Placeholder 11">
            <a:extLst>
              <a:ext uri="{FF2B5EF4-FFF2-40B4-BE49-F238E27FC236}">
                <a16:creationId xmlns:a16="http://schemas.microsoft.com/office/drawing/2014/main" id="{C8D8A78C-43FE-924C-C9B3-ED1B9221FB0F}"/>
              </a:ext>
            </a:extLst>
          </p:cNvPr>
          <p:cNvPicPr>
            <a:picLocks noGrp="1" noChangeAspect="1"/>
          </p:cNvPicPr>
          <p:nvPr>
            <p:ph sz="quarter" idx="4"/>
          </p:nvPr>
        </p:nvPicPr>
        <p:blipFill>
          <a:blip r:embed="rId3"/>
          <a:stretch>
            <a:fillRect/>
          </a:stretch>
        </p:blipFill>
        <p:spPr>
          <a:xfrm>
            <a:off x="6435358" y="2262485"/>
            <a:ext cx="4929247" cy="4390286"/>
          </a:xfrm>
        </p:spPr>
      </p:pic>
    </p:spTree>
    <p:extLst>
      <p:ext uri="{BB962C8B-B14F-4D97-AF65-F5344CB8AC3E}">
        <p14:creationId xmlns:p14="http://schemas.microsoft.com/office/powerpoint/2010/main" val="1907095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E82FF-CFF7-47E3-AD3D-CF7DE594AC38}"/>
              </a:ext>
            </a:extLst>
          </p:cNvPr>
          <p:cNvSpPr>
            <a:spLocks noGrp="1"/>
          </p:cNvSpPr>
          <p:nvPr>
            <p:ph type="title"/>
          </p:nvPr>
        </p:nvSpPr>
        <p:spPr/>
        <p:txBody>
          <a:bodyPr/>
          <a:lstStyle/>
          <a:p>
            <a:r>
              <a:rPr lang="en-US" dirty="0"/>
              <a:t>What this is NOT</a:t>
            </a:r>
          </a:p>
        </p:txBody>
      </p:sp>
      <p:sp>
        <p:nvSpPr>
          <p:cNvPr id="3" name="Content Placeholder 2">
            <a:extLst>
              <a:ext uri="{FF2B5EF4-FFF2-40B4-BE49-F238E27FC236}">
                <a16:creationId xmlns:a16="http://schemas.microsoft.com/office/drawing/2014/main" id="{F3ACCE6F-574E-4D27-808B-E2E8D6A9A571}"/>
              </a:ext>
            </a:extLst>
          </p:cNvPr>
          <p:cNvSpPr>
            <a:spLocks noGrp="1"/>
          </p:cNvSpPr>
          <p:nvPr>
            <p:ph idx="1"/>
          </p:nvPr>
        </p:nvSpPr>
        <p:spPr/>
        <p:txBody>
          <a:bodyPr/>
          <a:lstStyle/>
          <a:p>
            <a:r>
              <a:rPr lang="en-US" dirty="0"/>
              <a:t>A sales pitch for React</a:t>
            </a:r>
          </a:p>
          <a:p>
            <a:pPr lvl="1"/>
            <a:r>
              <a:rPr lang="en-US" dirty="0"/>
              <a:t>“Why your next app should be React”</a:t>
            </a:r>
          </a:p>
          <a:p>
            <a:pPr lvl="1"/>
            <a:r>
              <a:rPr lang="en-US" dirty="0"/>
              <a:t>An in-depth guide to all things React</a:t>
            </a:r>
          </a:p>
          <a:p>
            <a:pPr lvl="2"/>
            <a:r>
              <a:rPr lang="en-US" dirty="0"/>
              <a:t>State management tools</a:t>
            </a:r>
          </a:p>
          <a:p>
            <a:pPr lvl="2"/>
            <a:r>
              <a:rPr lang="en-US" dirty="0"/>
              <a:t>Fragments</a:t>
            </a:r>
          </a:p>
          <a:p>
            <a:pPr lvl="2"/>
            <a:r>
              <a:rPr lang="en-US" dirty="0"/>
              <a:t>Context</a:t>
            </a:r>
          </a:p>
          <a:p>
            <a:pPr lvl="2"/>
            <a:r>
              <a:rPr lang="en-US" dirty="0"/>
              <a:t>Refs </a:t>
            </a:r>
          </a:p>
          <a:p>
            <a:pPr lvl="2"/>
            <a:r>
              <a:rPr lang="en-US" dirty="0"/>
              <a:t>Most of React Native</a:t>
            </a:r>
          </a:p>
          <a:p>
            <a:pPr lvl="2"/>
            <a:endParaRPr lang="en-US" dirty="0"/>
          </a:p>
        </p:txBody>
      </p:sp>
      <p:sp>
        <p:nvSpPr>
          <p:cNvPr id="4" name="Rectangle 3">
            <a:extLst>
              <a:ext uri="{FF2B5EF4-FFF2-40B4-BE49-F238E27FC236}">
                <a16:creationId xmlns:a16="http://schemas.microsoft.com/office/drawing/2014/main" id="{BB9E6556-DDC7-4A83-8B56-93B7B9D3948B}"/>
              </a:ext>
            </a:extLst>
          </p:cNvPr>
          <p:cNvSpPr/>
          <p:nvPr/>
        </p:nvSpPr>
        <p:spPr>
          <a:xfrm>
            <a:off x="1800818" y="6127230"/>
            <a:ext cx="8244565" cy="369332"/>
          </a:xfrm>
          <a:prstGeom prst="rect">
            <a:avLst/>
          </a:prstGeom>
        </p:spPr>
        <p:txBody>
          <a:bodyPr wrap="none">
            <a:spAutoFit/>
          </a:bodyPr>
          <a:lstStyle/>
          <a:p>
            <a:pPr lvl="1"/>
            <a:r>
              <a:rPr lang="en-US" dirty="0">
                <a:solidFill>
                  <a:srgbClr val="D79B87"/>
                </a:solidFill>
              </a:rPr>
              <a:t>If you want to leave for a better talk, now is the time...</a:t>
            </a:r>
          </a:p>
        </p:txBody>
      </p:sp>
    </p:spTree>
    <p:extLst>
      <p:ext uri="{BB962C8B-B14F-4D97-AF65-F5344CB8AC3E}">
        <p14:creationId xmlns:p14="http://schemas.microsoft.com/office/powerpoint/2010/main" val="781811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FA9D-9203-17E5-43C0-6E165D1A7EA1}"/>
              </a:ext>
            </a:extLst>
          </p:cNvPr>
          <p:cNvSpPr>
            <a:spLocks noGrp="1"/>
          </p:cNvSpPr>
          <p:nvPr>
            <p:ph type="title"/>
          </p:nvPr>
        </p:nvSpPr>
        <p:spPr/>
        <p:txBody>
          <a:bodyPr/>
          <a:lstStyle/>
          <a:p>
            <a:r>
              <a:rPr lang="en-US" dirty="0"/>
              <a:t>Differences		</a:t>
            </a:r>
          </a:p>
        </p:txBody>
      </p:sp>
      <p:sp>
        <p:nvSpPr>
          <p:cNvPr id="3" name="Text Placeholder 2">
            <a:extLst>
              <a:ext uri="{FF2B5EF4-FFF2-40B4-BE49-F238E27FC236}">
                <a16:creationId xmlns:a16="http://schemas.microsoft.com/office/drawing/2014/main" id="{DF9EE23B-22C8-D178-AF82-C9E23C4A673C}"/>
              </a:ext>
            </a:extLst>
          </p:cNvPr>
          <p:cNvSpPr>
            <a:spLocks noGrp="1"/>
          </p:cNvSpPr>
          <p:nvPr>
            <p:ph type="body" idx="1"/>
          </p:nvPr>
        </p:nvSpPr>
        <p:spPr>
          <a:xfrm>
            <a:off x="607347" y="1690692"/>
            <a:ext cx="5157787" cy="823912"/>
          </a:xfrm>
        </p:spPr>
        <p:txBody>
          <a:bodyPr/>
          <a:lstStyle/>
          <a:p>
            <a:pPr algn="ctr"/>
            <a:r>
              <a:rPr lang="en-US" dirty="0"/>
              <a:t>Class Component</a:t>
            </a:r>
          </a:p>
        </p:txBody>
      </p:sp>
      <p:sp>
        <p:nvSpPr>
          <p:cNvPr id="4" name="Content Placeholder 3">
            <a:extLst>
              <a:ext uri="{FF2B5EF4-FFF2-40B4-BE49-F238E27FC236}">
                <a16:creationId xmlns:a16="http://schemas.microsoft.com/office/drawing/2014/main" id="{C4E287C0-8C40-3FE2-B3C6-68210E007CE2}"/>
              </a:ext>
            </a:extLst>
          </p:cNvPr>
          <p:cNvSpPr>
            <a:spLocks noGrp="1"/>
          </p:cNvSpPr>
          <p:nvPr>
            <p:ph sz="half" idx="2"/>
          </p:nvPr>
        </p:nvSpPr>
        <p:spPr>
          <a:xfrm>
            <a:off x="374905" y="2505075"/>
            <a:ext cx="5622672" cy="3684588"/>
          </a:xfrm>
        </p:spPr>
        <p:txBody>
          <a:bodyPr>
            <a:normAutofit fontScale="92500"/>
          </a:bodyPr>
          <a:lstStyle/>
          <a:p>
            <a:r>
              <a:rPr lang="en-US" dirty="0"/>
              <a:t>An Object-Oriented way of representing a component:</a:t>
            </a:r>
          </a:p>
          <a:p>
            <a:pPr lvl="1"/>
            <a:r>
              <a:rPr lang="en-US" dirty="0"/>
              <a:t>A “living thing”</a:t>
            </a:r>
          </a:p>
          <a:p>
            <a:pPr lvl="2"/>
            <a:r>
              <a:rPr lang="en-US" dirty="0"/>
              <a:t>Born, lives and dies</a:t>
            </a:r>
          </a:p>
          <a:p>
            <a:pPr lvl="3"/>
            <a:r>
              <a:rPr lang="en-US" dirty="0" err="1"/>
              <a:t>componentDidMount</a:t>
            </a:r>
            <a:endParaRPr lang="en-US" dirty="0"/>
          </a:p>
          <a:p>
            <a:pPr lvl="3"/>
            <a:r>
              <a:rPr lang="en-US" dirty="0" err="1"/>
              <a:t>onChange</a:t>
            </a:r>
            <a:endParaRPr lang="en-US" dirty="0"/>
          </a:p>
          <a:p>
            <a:pPr lvl="3"/>
            <a:r>
              <a:rPr lang="en-US" dirty="0" err="1"/>
              <a:t>componentWillUnmount</a:t>
            </a:r>
            <a:endParaRPr lang="en-US" dirty="0"/>
          </a:p>
          <a:p>
            <a:pPr lvl="1"/>
            <a:r>
              <a:rPr lang="en-US" dirty="0"/>
              <a:t>An “intuitive" way of thinking</a:t>
            </a:r>
          </a:p>
          <a:p>
            <a:pPr lvl="1"/>
            <a:r>
              <a:rPr lang="en-US" dirty="0"/>
              <a:t>Understandable by anyone used to lifecycle UI frameworks.</a:t>
            </a:r>
          </a:p>
        </p:txBody>
      </p:sp>
      <p:sp>
        <p:nvSpPr>
          <p:cNvPr id="5" name="Text Placeholder 4">
            <a:extLst>
              <a:ext uri="{FF2B5EF4-FFF2-40B4-BE49-F238E27FC236}">
                <a16:creationId xmlns:a16="http://schemas.microsoft.com/office/drawing/2014/main" id="{AEC0360C-349D-C1A4-8C38-100002EF3B08}"/>
              </a:ext>
            </a:extLst>
          </p:cNvPr>
          <p:cNvSpPr>
            <a:spLocks noGrp="1"/>
          </p:cNvSpPr>
          <p:nvPr>
            <p:ph type="body" sz="quarter" idx="3"/>
          </p:nvPr>
        </p:nvSpPr>
        <p:spPr>
          <a:xfrm>
            <a:off x="5997575" y="1681163"/>
            <a:ext cx="5183188" cy="823912"/>
          </a:xfrm>
        </p:spPr>
        <p:txBody>
          <a:bodyPr/>
          <a:lstStyle/>
          <a:p>
            <a:pPr algn="ctr"/>
            <a:r>
              <a:rPr lang="en-US" dirty="0"/>
              <a:t>Functional Component</a:t>
            </a:r>
          </a:p>
        </p:txBody>
      </p:sp>
      <p:sp>
        <p:nvSpPr>
          <p:cNvPr id="6" name="Content Placeholder 5">
            <a:extLst>
              <a:ext uri="{FF2B5EF4-FFF2-40B4-BE49-F238E27FC236}">
                <a16:creationId xmlns:a16="http://schemas.microsoft.com/office/drawing/2014/main" id="{3EEDEA04-F538-3044-DFC3-8944B46B7932}"/>
              </a:ext>
            </a:extLst>
          </p:cNvPr>
          <p:cNvSpPr>
            <a:spLocks noGrp="1"/>
          </p:cNvSpPr>
          <p:nvPr>
            <p:ph sz="quarter" idx="4"/>
          </p:nvPr>
        </p:nvSpPr>
        <p:spPr>
          <a:xfrm>
            <a:off x="6172202" y="2505075"/>
            <a:ext cx="5724142" cy="3684588"/>
          </a:xfrm>
        </p:spPr>
        <p:txBody>
          <a:bodyPr>
            <a:normAutofit fontScale="92500"/>
          </a:bodyPr>
          <a:lstStyle/>
          <a:p>
            <a:r>
              <a:rPr lang="en-US" dirty="0"/>
              <a:t>An “in-out” box, that you feed it props, it spits out a component:</a:t>
            </a:r>
          </a:p>
          <a:p>
            <a:pPr lvl="1"/>
            <a:r>
              <a:rPr lang="en-US" dirty="0"/>
              <a:t>Every change you make kills the old component and gives you a new one</a:t>
            </a:r>
          </a:p>
          <a:p>
            <a:pPr lvl="1"/>
            <a:r>
              <a:rPr lang="en-US" dirty="0"/>
              <a:t>Represents how the Virtual DOM really works.</a:t>
            </a:r>
          </a:p>
          <a:p>
            <a:pPr lvl="1"/>
            <a:r>
              <a:rPr lang="en-US" dirty="0"/>
              <a:t>Understanding requires knowing how React works.</a:t>
            </a:r>
          </a:p>
        </p:txBody>
      </p:sp>
    </p:spTree>
    <p:extLst>
      <p:ext uri="{BB962C8B-B14F-4D97-AF65-F5344CB8AC3E}">
        <p14:creationId xmlns:p14="http://schemas.microsoft.com/office/powerpoint/2010/main" val="2785886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75500-B8D7-E20D-57ED-8F14C68BA1F8}"/>
              </a:ext>
            </a:extLst>
          </p:cNvPr>
          <p:cNvSpPr>
            <a:spLocks noGrp="1"/>
          </p:cNvSpPr>
          <p:nvPr>
            <p:ph type="title"/>
          </p:nvPr>
        </p:nvSpPr>
        <p:spPr/>
        <p:txBody>
          <a:bodyPr/>
          <a:lstStyle/>
          <a:p>
            <a:r>
              <a:rPr lang="en-US" dirty="0"/>
              <a:t>State and Props</a:t>
            </a:r>
          </a:p>
        </p:txBody>
      </p:sp>
      <p:sp>
        <p:nvSpPr>
          <p:cNvPr id="3" name="Content Placeholder 2">
            <a:extLst>
              <a:ext uri="{FF2B5EF4-FFF2-40B4-BE49-F238E27FC236}">
                <a16:creationId xmlns:a16="http://schemas.microsoft.com/office/drawing/2014/main" id="{AF2588C7-6634-60C6-D1A8-7804BE77F3EC}"/>
              </a:ext>
            </a:extLst>
          </p:cNvPr>
          <p:cNvSpPr>
            <a:spLocks noGrp="1"/>
          </p:cNvSpPr>
          <p:nvPr>
            <p:ph idx="1"/>
          </p:nvPr>
        </p:nvSpPr>
        <p:spPr/>
        <p:txBody>
          <a:bodyPr/>
          <a:lstStyle/>
          <a:p>
            <a:r>
              <a:rPr lang="en-US" dirty="0"/>
              <a:t>React Components have 2 ways of storing data</a:t>
            </a:r>
          </a:p>
          <a:p>
            <a:pPr lvl="1"/>
            <a:r>
              <a:rPr lang="en-US" dirty="0"/>
              <a:t>State</a:t>
            </a:r>
          </a:p>
          <a:p>
            <a:pPr lvl="1"/>
            <a:r>
              <a:rPr lang="en-US" dirty="0"/>
              <a:t>Props (short for properties)</a:t>
            </a:r>
          </a:p>
        </p:txBody>
      </p:sp>
    </p:spTree>
    <p:extLst>
      <p:ext uri="{BB962C8B-B14F-4D97-AF65-F5344CB8AC3E}">
        <p14:creationId xmlns:p14="http://schemas.microsoft.com/office/powerpoint/2010/main" val="101592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75500-B8D7-E20D-57ED-8F14C68BA1F8}"/>
              </a:ext>
            </a:extLst>
          </p:cNvPr>
          <p:cNvSpPr>
            <a:spLocks noGrp="1"/>
          </p:cNvSpPr>
          <p:nvPr>
            <p:ph type="title"/>
          </p:nvPr>
        </p:nvSpPr>
        <p:spPr>
          <a:xfrm>
            <a:off x="838200" y="365130"/>
            <a:ext cx="10515600" cy="1237716"/>
          </a:xfrm>
        </p:spPr>
        <p:txBody>
          <a:bodyPr/>
          <a:lstStyle/>
          <a:p>
            <a:r>
              <a:rPr lang="en-US" dirty="0"/>
              <a:t>Props</a:t>
            </a:r>
          </a:p>
        </p:txBody>
      </p:sp>
      <p:sp>
        <p:nvSpPr>
          <p:cNvPr id="3" name="Content Placeholder 2">
            <a:extLst>
              <a:ext uri="{FF2B5EF4-FFF2-40B4-BE49-F238E27FC236}">
                <a16:creationId xmlns:a16="http://schemas.microsoft.com/office/drawing/2014/main" id="{AF2588C7-6634-60C6-D1A8-7804BE77F3EC}"/>
              </a:ext>
            </a:extLst>
          </p:cNvPr>
          <p:cNvSpPr>
            <a:spLocks noGrp="1"/>
          </p:cNvSpPr>
          <p:nvPr>
            <p:ph idx="1"/>
          </p:nvPr>
        </p:nvSpPr>
        <p:spPr>
          <a:xfrm>
            <a:off x="838200" y="1825625"/>
            <a:ext cx="10515600" cy="952633"/>
          </a:xfrm>
        </p:spPr>
        <p:txBody>
          <a:bodyPr/>
          <a:lstStyle/>
          <a:p>
            <a:r>
              <a:rPr lang="en-US" dirty="0"/>
              <a:t>Props (Properties) are easiest thought as “parameters” for a component</a:t>
            </a:r>
          </a:p>
        </p:txBody>
      </p:sp>
      <p:pic>
        <p:nvPicPr>
          <p:cNvPr id="9" name="Picture 8">
            <a:extLst>
              <a:ext uri="{FF2B5EF4-FFF2-40B4-BE49-F238E27FC236}">
                <a16:creationId xmlns:a16="http://schemas.microsoft.com/office/drawing/2014/main" id="{EB0D5C6A-6C61-B959-BA4C-DBEBA938BC24}"/>
              </a:ext>
            </a:extLst>
          </p:cNvPr>
          <p:cNvPicPr>
            <a:picLocks noChangeAspect="1"/>
          </p:cNvPicPr>
          <p:nvPr/>
        </p:nvPicPr>
        <p:blipFill>
          <a:blip r:embed="rId2"/>
          <a:stretch>
            <a:fillRect/>
          </a:stretch>
        </p:blipFill>
        <p:spPr>
          <a:xfrm>
            <a:off x="2445623" y="3773472"/>
            <a:ext cx="7300754" cy="1952076"/>
          </a:xfrm>
          <a:prstGeom prst="rect">
            <a:avLst/>
          </a:prstGeom>
        </p:spPr>
      </p:pic>
      <p:sp>
        <p:nvSpPr>
          <p:cNvPr id="37" name="Text Placeholder 2">
            <a:extLst>
              <a:ext uri="{FF2B5EF4-FFF2-40B4-BE49-F238E27FC236}">
                <a16:creationId xmlns:a16="http://schemas.microsoft.com/office/drawing/2014/main" id="{2D38114B-72E9-57C6-DEB9-6C964A40895A}"/>
              </a:ext>
            </a:extLst>
          </p:cNvPr>
          <p:cNvSpPr txBox="1">
            <a:spLocks/>
          </p:cNvSpPr>
          <p:nvPr/>
        </p:nvSpPr>
        <p:spPr>
          <a:xfrm>
            <a:off x="4167698" y="3084528"/>
            <a:ext cx="3856603" cy="688944"/>
          </a:xfrm>
          <a:prstGeom prst="rect">
            <a:avLst/>
          </a:prstGeom>
        </p:spPr>
        <p:txBody>
          <a:bodyPr vert="horz" lIns="91440" tIns="45720" rIns="91440" bIns="45720" rtlCol="0">
            <a:no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rgbClr val="F59C9C"/>
                </a:solidFill>
              </a:rPr>
              <a:t>Basic </a:t>
            </a:r>
            <a:r>
              <a:rPr lang="en-US" dirty="0" err="1">
                <a:solidFill>
                  <a:srgbClr val="F59C9C"/>
                </a:solidFill>
              </a:rPr>
              <a:t>Javascript</a:t>
            </a:r>
            <a:endParaRPr lang="en-US" dirty="0">
              <a:solidFill>
                <a:srgbClr val="F59C9C"/>
              </a:solidFill>
            </a:endParaRPr>
          </a:p>
        </p:txBody>
      </p:sp>
    </p:spTree>
    <p:extLst>
      <p:ext uri="{BB962C8B-B14F-4D97-AF65-F5344CB8AC3E}">
        <p14:creationId xmlns:p14="http://schemas.microsoft.com/office/powerpoint/2010/main" val="2796149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C0D38-D80D-98C6-95BF-6C56DB8A0102}"/>
              </a:ext>
            </a:extLst>
          </p:cNvPr>
          <p:cNvSpPr>
            <a:spLocks noGrp="1"/>
          </p:cNvSpPr>
          <p:nvPr>
            <p:ph type="title"/>
          </p:nvPr>
        </p:nvSpPr>
        <p:spPr/>
        <p:txBody>
          <a:bodyPr/>
          <a:lstStyle/>
          <a:p>
            <a:r>
              <a:rPr lang="en-US" dirty="0"/>
              <a:t>Props cont.</a:t>
            </a:r>
          </a:p>
        </p:txBody>
      </p:sp>
      <p:sp>
        <p:nvSpPr>
          <p:cNvPr id="3" name="Text Placeholder 2">
            <a:extLst>
              <a:ext uri="{FF2B5EF4-FFF2-40B4-BE49-F238E27FC236}">
                <a16:creationId xmlns:a16="http://schemas.microsoft.com/office/drawing/2014/main" id="{B1C67EA6-5DED-50F7-71E3-F636E7EAFFE0}"/>
              </a:ext>
            </a:extLst>
          </p:cNvPr>
          <p:cNvSpPr>
            <a:spLocks noGrp="1"/>
          </p:cNvSpPr>
          <p:nvPr>
            <p:ph type="body" idx="1"/>
          </p:nvPr>
        </p:nvSpPr>
        <p:spPr>
          <a:xfrm>
            <a:off x="533912" y="1679829"/>
            <a:ext cx="5157787" cy="357949"/>
          </a:xfrm>
        </p:spPr>
        <p:txBody>
          <a:bodyPr>
            <a:normAutofit fontScale="92500" lnSpcReduction="20000"/>
          </a:bodyPr>
          <a:lstStyle/>
          <a:p>
            <a:pPr marL="0" indent="0" algn="ctr">
              <a:buNone/>
            </a:pPr>
            <a:r>
              <a:rPr lang="en-US" sz="2400" dirty="0">
                <a:solidFill>
                  <a:srgbClr val="F59C9C"/>
                </a:solidFill>
              </a:rPr>
              <a:t>Class Component</a:t>
            </a:r>
          </a:p>
        </p:txBody>
      </p:sp>
      <p:sp>
        <p:nvSpPr>
          <p:cNvPr id="5" name="Text Placeholder 4">
            <a:extLst>
              <a:ext uri="{FF2B5EF4-FFF2-40B4-BE49-F238E27FC236}">
                <a16:creationId xmlns:a16="http://schemas.microsoft.com/office/drawing/2014/main" id="{A088C367-2A75-C45D-FB47-5583A0B00AD0}"/>
              </a:ext>
            </a:extLst>
          </p:cNvPr>
          <p:cNvSpPr>
            <a:spLocks noGrp="1"/>
          </p:cNvSpPr>
          <p:nvPr>
            <p:ph type="body" sz="quarter" idx="3"/>
          </p:nvPr>
        </p:nvSpPr>
        <p:spPr>
          <a:xfrm>
            <a:off x="6609349" y="1655052"/>
            <a:ext cx="5183188" cy="357949"/>
          </a:xfrm>
        </p:spPr>
        <p:txBody>
          <a:bodyPr>
            <a:normAutofit fontScale="92500" lnSpcReduction="20000"/>
          </a:bodyPr>
          <a:lstStyle/>
          <a:p>
            <a:pPr marL="0" indent="0" algn="ctr">
              <a:buNone/>
            </a:pPr>
            <a:r>
              <a:rPr lang="en-US" sz="2400" dirty="0">
                <a:solidFill>
                  <a:srgbClr val="F59C9C"/>
                </a:solidFill>
              </a:rPr>
              <a:t>Functional Component</a:t>
            </a:r>
          </a:p>
        </p:txBody>
      </p:sp>
      <p:pic>
        <p:nvPicPr>
          <p:cNvPr id="7" name="Picture 6">
            <a:extLst>
              <a:ext uri="{FF2B5EF4-FFF2-40B4-BE49-F238E27FC236}">
                <a16:creationId xmlns:a16="http://schemas.microsoft.com/office/drawing/2014/main" id="{CD3B8421-D84B-11A9-ABE4-A75D13FD417C}"/>
              </a:ext>
            </a:extLst>
          </p:cNvPr>
          <p:cNvPicPr>
            <a:picLocks noChangeAspect="1"/>
          </p:cNvPicPr>
          <p:nvPr/>
        </p:nvPicPr>
        <p:blipFill>
          <a:blip r:embed="rId2"/>
          <a:stretch>
            <a:fillRect/>
          </a:stretch>
        </p:blipFill>
        <p:spPr>
          <a:xfrm>
            <a:off x="6441100" y="2335311"/>
            <a:ext cx="5519686" cy="4113171"/>
          </a:xfrm>
          <a:prstGeom prst="rect">
            <a:avLst/>
          </a:prstGeom>
        </p:spPr>
      </p:pic>
      <p:sp>
        <p:nvSpPr>
          <p:cNvPr id="11" name="Oval 10">
            <a:extLst>
              <a:ext uri="{FF2B5EF4-FFF2-40B4-BE49-F238E27FC236}">
                <a16:creationId xmlns:a16="http://schemas.microsoft.com/office/drawing/2014/main" id="{E3E54194-94D8-E594-F289-701BDA5E0B76}"/>
              </a:ext>
            </a:extLst>
          </p:cNvPr>
          <p:cNvSpPr/>
          <p:nvPr/>
        </p:nvSpPr>
        <p:spPr>
          <a:xfrm>
            <a:off x="7975332" y="4562856"/>
            <a:ext cx="3280931" cy="28355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7914550-046B-1341-C812-D2776D658AE6}"/>
              </a:ext>
            </a:extLst>
          </p:cNvPr>
          <p:cNvSpPr/>
          <p:nvPr/>
        </p:nvSpPr>
        <p:spPr>
          <a:xfrm>
            <a:off x="8487397" y="3096015"/>
            <a:ext cx="3280931" cy="36879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B3643723-8FAF-D803-C1EE-C6E5396FB54C}"/>
              </a:ext>
            </a:extLst>
          </p:cNvPr>
          <p:cNvPicPr>
            <a:picLocks noChangeAspect="1"/>
          </p:cNvPicPr>
          <p:nvPr/>
        </p:nvPicPr>
        <p:blipFill>
          <a:blip r:embed="rId3"/>
          <a:stretch>
            <a:fillRect/>
          </a:stretch>
        </p:blipFill>
        <p:spPr>
          <a:xfrm>
            <a:off x="231214" y="2335311"/>
            <a:ext cx="5763181" cy="4157963"/>
          </a:xfrm>
          <a:prstGeom prst="rect">
            <a:avLst/>
          </a:prstGeom>
        </p:spPr>
      </p:pic>
      <p:sp>
        <p:nvSpPr>
          <p:cNvPr id="19" name="Oval 18">
            <a:extLst>
              <a:ext uri="{FF2B5EF4-FFF2-40B4-BE49-F238E27FC236}">
                <a16:creationId xmlns:a16="http://schemas.microsoft.com/office/drawing/2014/main" id="{1F46042D-C443-AA6C-B2D4-C0E68F247519}"/>
              </a:ext>
            </a:extLst>
          </p:cNvPr>
          <p:cNvSpPr/>
          <p:nvPr/>
        </p:nvSpPr>
        <p:spPr>
          <a:xfrm>
            <a:off x="1671689" y="4480560"/>
            <a:ext cx="4020010" cy="45647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EDAE577-F941-34E8-C4DC-9DCC05F8DC04}"/>
              </a:ext>
            </a:extLst>
          </p:cNvPr>
          <p:cNvSpPr/>
          <p:nvPr/>
        </p:nvSpPr>
        <p:spPr>
          <a:xfrm>
            <a:off x="1998891" y="3005393"/>
            <a:ext cx="2938106" cy="34708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D35C12DF-A56D-1C50-D457-08AF0D0FC560}"/>
              </a:ext>
            </a:extLst>
          </p:cNvPr>
          <p:cNvSpPr/>
          <p:nvPr/>
        </p:nvSpPr>
        <p:spPr>
          <a:xfrm>
            <a:off x="8723375" y="4363665"/>
            <a:ext cx="850393" cy="19919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2365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P spid="11" grpId="0" animBg="1"/>
      <p:bldP spid="12" grpId="0" animBg="1"/>
      <p:bldP spid="19" grpId="0" animBg="1"/>
      <p:bldP spid="20" grpId="0" animBg="1"/>
      <p:bldP spid="2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68170-09C4-BBDB-03C7-FE04DFFB07D1}"/>
              </a:ext>
            </a:extLst>
          </p:cNvPr>
          <p:cNvSpPr>
            <a:spLocks noGrp="1"/>
          </p:cNvSpPr>
          <p:nvPr>
            <p:ph type="title"/>
          </p:nvPr>
        </p:nvSpPr>
        <p:spPr/>
        <p:txBody>
          <a:bodyPr/>
          <a:lstStyle/>
          <a:p>
            <a:r>
              <a:rPr lang="en-US" dirty="0"/>
              <a:t>Properties of Props</a:t>
            </a:r>
          </a:p>
        </p:txBody>
      </p:sp>
      <p:sp>
        <p:nvSpPr>
          <p:cNvPr id="7" name="Content Placeholder 6">
            <a:extLst>
              <a:ext uri="{FF2B5EF4-FFF2-40B4-BE49-F238E27FC236}">
                <a16:creationId xmlns:a16="http://schemas.microsoft.com/office/drawing/2014/main" id="{0670534A-D230-0F18-1299-E60D9C991211}"/>
              </a:ext>
            </a:extLst>
          </p:cNvPr>
          <p:cNvSpPr>
            <a:spLocks noGrp="1"/>
          </p:cNvSpPr>
          <p:nvPr>
            <p:ph idx="1"/>
          </p:nvPr>
        </p:nvSpPr>
        <p:spPr>
          <a:xfrm>
            <a:off x="838200" y="1825625"/>
            <a:ext cx="10150642" cy="4351338"/>
          </a:xfrm>
        </p:spPr>
        <p:txBody>
          <a:bodyPr/>
          <a:lstStyle/>
          <a:p>
            <a:r>
              <a:rPr lang="en-US" dirty="0"/>
              <a:t>A few things to keep in mind</a:t>
            </a:r>
          </a:p>
          <a:p>
            <a:pPr lvl="1"/>
            <a:r>
              <a:rPr lang="en-US" dirty="0"/>
              <a:t>Immutable*/Read only</a:t>
            </a:r>
          </a:p>
          <a:p>
            <a:pPr lvl="2"/>
            <a:r>
              <a:rPr lang="en-US" dirty="0"/>
              <a:t>You cannot* (shouldn’t) change them inside the component once they are passed</a:t>
            </a:r>
          </a:p>
          <a:p>
            <a:pPr lvl="3"/>
            <a:r>
              <a:rPr lang="en-US" dirty="0" err="1"/>
              <a:t>setProps</a:t>
            </a:r>
            <a:r>
              <a:rPr lang="en-US" dirty="0"/>
              <a:t> == bad (deprecated) </a:t>
            </a:r>
          </a:p>
          <a:p>
            <a:pPr lvl="1"/>
            <a:r>
              <a:rPr lang="en-US" dirty="0"/>
              <a:t>Can only be passed down from parent component to child</a:t>
            </a:r>
          </a:p>
          <a:p>
            <a:pPr lvl="1"/>
            <a:r>
              <a:rPr lang="en-US" dirty="0"/>
              <a:t>Props are default defined as type object</a:t>
            </a:r>
          </a:p>
        </p:txBody>
      </p:sp>
    </p:spTree>
    <p:extLst>
      <p:ext uri="{BB962C8B-B14F-4D97-AF65-F5344CB8AC3E}">
        <p14:creationId xmlns:p14="http://schemas.microsoft.com/office/powerpoint/2010/main" val="1349109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0A0C6-6E71-6A9C-607A-410C1C2843F8}"/>
              </a:ext>
            </a:extLst>
          </p:cNvPr>
          <p:cNvSpPr>
            <a:spLocks noGrp="1"/>
          </p:cNvSpPr>
          <p:nvPr>
            <p:ph type="title"/>
          </p:nvPr>
        </p:nvSpPr>
        <p:spPr/>
        <p:txBody>
          <a:bodyPr>
            <a:normAutofit/>
          </a:bodyPr>
          <a:lstStyle/>
          <a:p>
            <a:r>
              <a:rPr lang="en-US" sz="4000" dirty="0"/>
              <a:t>Why you can’t pass “up” props/state</a:t>
            </a:r>
          </a:p>
        </p:txBody>
      </p:sp>
      <p:sp>
        <p:nvSpPr>
          <p:cNvPr id="3" name="Content Placeholder 2">
            <a:extLst>
              <a:ext uri="{FF2B5EF4-FFF2-40B4-BE49-F238E27FC236}">
                <a16:creationId xmlns:a16="http://schemas.microsoft.com/office/drawing/2014/main" id="{046DE2FC-0EA0-7AF4-70E5-688FEA55AE53}"/>
              </a:ext>
            </a:extLst>
          </p:cNvPr>
          <p:cNvSpPr>
            <a:spLocks noGrp="1"/>
          </p:cNvSpPr>
          <p:nvPr>
            <p:ph idx="1"/>
          </p:nvPr>
        </p:nvSpPr>
        <p:spPr>
          <a:xfrm>
            <a:off x="838200" y="1825625"/>
            <a:ext cx="8708136" cy="596853"/>
          </a:xfrm>
        </p:spPr>
        <p:txBody>
          <a:bodyPr/>
          <a:lstStyle/>
          <a:p>
            <a:r>
              <a:rPr lang="en-US" dirty="0"/>
              <a:t>Components are meant to be reusable</a:t>
            </a:r>
          </a:p>
          <a:p>
            <a:endParaRPr lang="en-US" dirty="0"/>
          </a:p>
        </p:txBody>
      </p:sp>
      <p:sp>
        <p:nvSpPr>
          <p:cNvPr id="5" name="Rectangle 4">
            <a:extLst>
              <a:ext uri="{FF2B5EF4-FFF2-40B4-BE49-F238E27FC236}">
                <a16:creationId xmlns:a16="http://schemas.microsoft.com/office/drawing/2014/main" id="{C4571EE8-5650-F782-D948-28B96C154F71}"/>
              </a:ext>
            </a:extLst>
          </p:cNvPr>
          <p:cNvSpPr/>
          <p:nvPr/>
        </p:nvSpPr>
        <p:spPr>
          <a:xfrm>
            <a:off x="338327" y="2532888"/>
            <a:ext cx="4290185" cy="3877056"/>
          </a:xfrm>
          <a:prstGeom prst="rect">
            <a:avLst/>
          </a:prstGeom>
          <a:noFill/>
          <a:ln w="76200">
            <a:solidFill>
              <a:srgbClr val="B48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98553FC-898D-0A1E-AB9E-BBE4282D9F79}"/>
              </a:ext>
            </a:extLst>
          </p:cNvPr>
          <p:cNvSpPr txBox="1"/>
          <p:nvPr/>
        </p:nvSpPr>
        <p:spPr>
          <a:xfrm>
            <a:off x="389393" y="2643269"/>
            <a:ext cx="1577676" cy="923330"/>
          </a:xfrm>
          <a:prstGeom prst="rect">
            <a:avLst/>
          </a:prstGeom>
          <a:noFill/>
        </p:spPr>
        <p:txBody>
          <a:bodyPr wrap="none" rtlCol="0">
            <a:spAutoFit/>
          </a:bodyPr>
          <a:lstStyle/>
          <a:p>
            <a:r>
              <a:rPr lang="en-US" dirty="0">
                <a:solidFill>
                  <a:srgbClr val="F59C9C"/>
                </a:solidFill>
              </a:rPr>
              <a:t>Component A</a:t>
            </a:r>
          </a:p>
          <a:p>
            <a:r>
              <a:rPr lang="en-US" dirty="0">
                <a:solidFill>
                  <a:srgbClr val="F59C9C"/>
                </a:solidFill>
              </a:rPr>
              <a:t>-State</a:t>
            </a:r>
          </a:p>
          <a:p>
            <a:r>
              <a:rPr lang="en-US" dirty="0">
                <a:solidFill>
                  <a:srgbClr val="F59C9C"/>
                </a:solidFill>
              </a:rPr>
              <a:t>-props</a:t>
            </a:r>
          </a:p>
        </p:txBody>
      </p:sp>
      <p:sp>
        <p:nvSpPr>
          <p:cNvPr id="7" name="Rectangle 6">
            <a:extLst>
              <a:ext uri="{FF2B5EF4-FFF2-40B4-BE49-F238E27FC236}">
                <a16:creationId xmlns:a16="http://schemas.microsoft.com/office/drawing/2014/main" id="{72009015-7BC2-243A-DAAE-652F4696023F}"/>
              </a:ext>
            </a:extLst>
          </p:cNvPr>
          <p:cNvSpPr/>
          <p:nvPr/>
        </p:nvSpPr>
        <p:spPr>
          <a:xfrm>
            <a:off x="1400220" y="3429000"/>
            <a:ext cx="3126060" cy="2796677"/>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E8D80A7-62C2-C97E-4C57-319D2B11AB88}"/>
              </a:ext>
            </a:extLst>
          </p:cNvPr>
          <p:cNvSpPr txBox="1"/>
          <p:nvPr/>
        </p:nvSpPr>
        <p:spPr>
          <a:xfrm>
            <a:off x="1451286" y="3529757"/>
            <a:ext cx="1577676" cy="923330"/>
          </a:xfrm>
          <a:prstGeom prst="rect">
            <a:avLst/>
          </a:prstGeom>
          <a:noFill/>
        </p:spPr>
        <p:txBody>
          <a:bodyPr wrap="square" rtlCol="0">
            <a:spAutoFit/>
          </a:bodyPr>
          <a:lstStyle/>
          <a:p>
            <a:r>
              <a:rPr lang="en-US" dirty="0">
                <a:solidFill>
                  <a:srgbClr val="00B050"/>
                </a:solidFill>
              </a:rPr>
              <a:t>Component B</a:t>
            </a:r>
          </a:p>
          <a:p>
            <a:r>
              <a:rPr lang="en-US" dirty="0">
                <a:solidFill>
                  <a:srgbClr val="00B050"/>
                </a:solidFill>
              </a:rPr>
              <a:t>-State</a:t>
            </a:r>
          </a:p>
          <a:p>
            <a:r>
              <a:rPr lang="en-US" dirty="0">
                <a:solidFill>
                  <a:srgbClr val="00B050"/>
                </a:solidFill>
              </a:rPr>
              <a:t>-props</a:t>
            </a:r>
          </a:p>
        </p:txBody>
      </p:sp>
      <p:sp>
        <p:nvSpPr>
          <p:cNvPr id="9" name="Rectangle 8">
            <a:extLst>
              <a:ext uri="{FF2B5EF4-FFF2-40B4-BE49-F238E27FC236}">
                <a16:creationId xmlns:a16="http://schemas.microsoft.com/office/drawing/2014/main" id="{CF297B9B-C775-982A-FD1B-EE0C273DF3B8}"/>
              </a:ext>
            </a:extLst>
          </p:cNvPr>
          <p:cNvSpPr/>
          <p:nvPr/>
        </p:nvSpPr>
        <p:spPr>
          <a:xfrm>
            <a:off x="2505456" y="4233672"/>
            <a:ext cx="1938528" cy="1881595"/>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1ABDD4D6-3E94-0DB0-A310-2873A81DE3C9}"/>
              </a:ext>
            </a:extLst>
          </p:cNvPr>
          <p:cNvSpPr txBox="1"/>
          <p:nvPr/>
        </p:nvSpPr>
        <p:spPr>
          <a:xfrm>
            <a:off x="2677293" y="4360847"/>
            <a:ext cx="1594854" cy="923330"/>
          </a:xfrm>
          <a:prstGeom prst="rect">
            <a:avLst/>
          </a:prstGeom>
          <a:noFill/>
        </p:spPr>
        <p:txBody>
          <a:bodyPr wrap="square" rtlCol="0">
            <a:spAutoFit/>
          </a:bodyPr>
          <a:lstStyle/>
          <a:p>
            <a:r>
              <a:rPr lang="en-US" dirty="0">
                <a:solidFill>
                  <a:srgbClr val="00B0F0"/>
                </a:solidFill>
              </a:rPr>
              <a:t>Component C</a:t>
            </a:r>
          </a:p>
          <a:p>
            <a:r>
              <a:rPr lang="en-US" dirty="0">
                <a:solidFill>
                  <a:srgbClr val="00B0F0"/>
                </a:solidFill>
              </a:rPr>
              <a:t>-State</a:t>
            </a:r>
          </a:p>
          <a:p>
            <a:r>
              <a:rPr lang="en-US" dirty="0">
                <a:solidFill>
                  <a:srgbClr val="00B0F0"/>
                </a:solidFill>
              </a:rPr>
              <a:t>-props</a:t>
            </a:r>
          </a:p>
        </p:txBody>
      </p:sp>
      <p:sp>
        <p:nvSpPr>
          <p:cNvPr id="14" name="Rectangle 13">
            <a:extLst>
              <a:ext uri="{FF2B5EF4-FFF2-40B4-BE49-F238E27FC236}">
                <a16:creationId xmlns:a16="http://schemas.microsoft.com/office/drawing/2014/main" id="{62B8B43D-9657-705C-EC0F-59177C2C7F5E}"/>
              </a:ext>
            </a:extLst>
          </p:cNvPr>
          <p:cNvSpPr/>
          <p:nvPr/>
        </p:nvSpPr>
        <p:spPr>
          <a:xfrm>
            <a:off x="5329092" y="3179885"/>
            <a:ext cx="3126060" cy="2796677"/>
          </a:xfrm>
          <a:prstGeom prst="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5A193D6-F149-E36D-9979-B1208C78AC28}"/>
              </a:ext>
            </a:extLst>
          </p:cNvPr>
          <p:cNvSpPr txBox="1"/>
          <p:nvPr/>
        </p:nvSpPr>
        <p:spPr>
          <a:xfrm>
            <a:off x="5380158" y="3280642"/>
            <a:ext cx="1577676" cy="923330"/>
          </a:xfrm>
          <a:prstGeom prst="rect">
            <a:avLst/>
          </a:prstGeom>
          <a:noFill/>
        </p:spPr>
        <p:txBody>
          <a:bodyPr wrap="square" rtlCol="0">
            <a:spAutoFit/>
          </a:bodyPr>
          <a:lstStyle/>
          <a:p>
            <a:r>
              <a:rPr lang="en-US" dirty="0">
                <a:solidFill>
                  <a:srgbClr val="00B050"/>
                </a:solidFill>
              </a:rPr>
              <a:t>Component B</a:t>
            </a:r>
          </a:p>
          <a:p>
            <a:r>
              <a:rPr lang="en-US" dirty="0">
                <a:solidFill>
                  <a:srgbClr val="00B050"/>
                </a:solidFill>
              </a:rPr>
              <a:t>-State</a:t>
            </a:r>
          </a:p>
          <a:p>
            <a:r>
              <a:rPr lang="en-US" dirty="0">
                <a:solidFill>
                  <a:srgbClr val="00B050"/>
                </a:solidFill>
              </a:rPr>
              <a:t>-props</a:t>
            </a:r>
          </a:p>
        </p:txBody>
      </p:sp>
      <p:sp>
        <p:nvSpPr>
          <p:cNvPr id="16" name="Rectangle 15">
            <a:extLst>
              <a:ext uri="{FF2B5EF4-FFF2-40B4-BE49-F238E27FC236}">
                <a16:creationId xmlns:a16="http://schemas.microsoft.com/office/drawing/2014/main" id="{58313A0E-B2A4-5661-A224-BCCB4ED26B60}"/>
              </a:ext>
            </a:extLst>
          </p:cNvPr>
          <p:cNvSpPr/>
          <p:nvPr/>
        </p:nvSpPr>
        <p:spPr>
          <a:xfrm>
            <a:off x="6434328" y="3984557"/>
            <a:ext cx="1938528" cy="1881595"/>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7142683-BC2D-FBBB-2620-406332631FC3}"/>
              </a:ext>
            </a:extLst>
          </p:cNvPr>
          <p:cNvSpPr txBox="1"/>
          <p:nvPr/>
        </p:nvSpPr>
        <p:spPr>
          <a:xfrm>
            <a:off x="6600741" y="4166937"/>
            <a:ext cx="1594854" cy="923330"/>
          </a:xfrm>
          <a:prstGeom prst="rect">
            <a:avLst/>
          </a:prstGeom>
          <a:noFill/>
        </p:spPr>
        <p:txBody>
          <a:bodyPr wrap="square" rtlCol="0">
            <a:spAutoFit/>
          </a:bodyPr>
          <a:lstStyle/>
          <a:p>
            <a:r>
              <a:rPr lang="en-US" dirty="0">
                <a:solidFill>
                  <a:srgbClr val="00B0F0"/>
                </a:solidFill>
              </a:rPr>
              <a:t>Component C</a:t>
            </a:r>
          </a:p>
          <a:p>
            <a:r>
              <a:rPr lang="en-US" dirty="0">
                <a:solidFill>
                  <a:srgbClr val="00B0F0"/>
                </a:solidFill>
              </a:rPr>
              <a:t>-State</a:t>
            </a:r>
          </a:p>
          <a:p>
            <a:r>
              <a:rPr lang="en-US" dirty="0">
                <a:solidFill>
                  <a:srgbClr val="00B0F0"/>
                </a:solidFill>
              </a:rPr>
              <a:t>-props</a:t>
            </a:r>
          </a:p>
        </p:txBody>
      </p:sp>
      <p:sp>
        <p:nvSpPr>
          <p:cNvPr id="20" name="Rectangle 19">
            <a:extLst>
              <a:ext uri="{FF2B5EF4-FFF2-40B4-BE49-F238E27FC236}">
                <a16:creationId xmlns:a16="http://schemas.microsoft.com/office/drawing/2014/main" id="{1F7814DB-8EFB-2F23-2DD1-76817B96362E}"/>
              </a:ext>
            </a:extLst>
          </p:cNvPr>
          <p:cNvSpPr/>
          <p:nvPr/>
        </p:nvSpPr>
        <p:spPr>
          <a:xfrm>
            <a:off x="9715836" y="3644832"/>
            <a:ext cx="1938528" cy="1881595"/>
          </a:xfrm>
          <a:prstGeom prst="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848FB126-FB60-467A-F6EE-B4D8589124DD}"/>
              </a:ext>
            </a:extLst>
          </p:cNvPr>
          <p:cNvSpPr txBox="1"/>
          <p:nvPr/>
        </p:nvSpPr>
        <p:spPr>
          <a:xfrm>
            <a:off x="9887673" y="3772007"/>
            <a:ext cx="1594854" cy="923330"/>
          </a:xfrm>
          <a:prstGeom prst="rect">
            <a:avLst/>
          </a:prstGeom>
          <a:noFill/>
        </p:spPr>
        <p:txBody>
          <a:bodyPr wrap="square" rtlCol="0">
            <a:spAutoFit/>
          </a:bodyPr>
          <a:lstStyle/>
          <a:p>
            <a:r>
              <a:rPr lang="en-US" dirty="0">
                <a:solidFill>
                  <a:srgbClr val="00B0F0"/>
                </a:solidFill>
              </a:rPr>
              <a:t>Component C</a:t>
            </a:r>
          </a:p>
          <a:p>
            <a:r>
              <a:rPr lang="en-US" dirty="0">
                <a:solidFill>
                  <a:srgbClr val="00B0F0"/>
                </a:solidFill>
              </a:rPr>
              <a:t>-State</a:t>
            </a:r>
          </a:p>
          <a:p>
            <a:r>
              <a:rPr lang="en-US" dirty="0">
                <a:solidFill>
                  <a:srgbClr val="00B0F0"/>
                </a:solidFill>
              </a:rPr>
              <a:t>-props</a:t>
            </a:r>
          </a:p>
        </p:txBody>
      </p:sp>
      <p:sp>
        <p:nvSpPr>
          <p:cNvPr id="23" name="Arc 22">
            <a:extLst>
              <a:ext uri="{FF2B5EF4-FFF2-40B4-BE49-F238E27FC236}">
                <a16:creationId xmlns:a16="http://schemas.microsoft.com/office/drawing/2014/main" id="{ABFE436E-E2D6-3A3F-0E28-94E1B09AC84F}"/>
              </a:ext>
            </a:extLst>
          </p:cNvPr>
          <p:cNvSpPr/>
          <p:nvPr/>
        </p:nvSpPr>
        <p:spPr>
          <a:xfrm rot="16200000" flipH="1">
            <a:off x="1047061" y="3090117"/>
            <a:ext cx="501854" cy="988097"/>
          </a:xfrm>
          <a:prstGeom prst="arc">
            <a:avLst>
              <a:gd name="adj1" fmla="val 16030142"/>
              <a:gd name="adj2" fmla="val 0"/>
            </a:avLst>
          </a:prstGeom>
          <a:ln w="762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sp>
        <p:nvSpPr>
          <p:cNvPr id="24" name="Arc 23">
            <a:extLst>
              <a:ext uri="{FF2B5EF4-FFF2-40B4-BE49-F238E27FC236}">
                <a16:creationId xmlns:a16="http://schemas.microsoft.com/office/drawing/2014/main" id="{9946D01B-5D2D-4AA4-4658-AF3E1F8AF009}"/>
              </a:ext>
            </a:extLst>
          </p:cNvPr>
          <p:cNvSpPr/>
          <p:nvPr/>
        </p:nvSpPr>
        <p:spPr>
          <a:xfrm rot="16200000" flipH="1">
            <a:off x="2047998" y="4077537"/>
            <a:ext cx="501854" cy="988097"/>
          </a:xfrm>
          <a:prstGeom prst="arc">
            <a:avLst>
              <a:gd name="adj1" fmla="val 16030142"/>
              <a:gd name="adj2" fmla="val 0"/>
            </a:avLst>
          </a:prstGeom>
          <a:ln w="762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Arc 24">
            <a:extLst>
              <a:ext uri="{FF2B5EF4-FFF2-40B4-BE49-F238E27FC236}">
                <a16:creationId xmlns:a16="http://schemas.microsoft.com/office/drawing/2014/main" id="{E033F591-7125-E580-EED7-F673FED209CC}"/>
              </a:ext>
            </a:extLst>
          </p:cNvPr>
          <p:cNvSpPr/>
          <p:nvPr/>
        </p:nvSpPr>
        <p:spPr>
          <a:xfrm rot="16200000" flipH="1">
            <a:off x="6063614" y="3826195"/>
            <a:ext cx="501854" cy="988097"/>
          </a:xfrm>
          <a:prstGeom prst="arc">
            <a:avLst>
              <a:gd name="adj1" fmla="val 16030142"/>
              <a:gd name="adj2" fmla="val 0"/>
            </a:avLst>
          </a:prstGeom>
          <a:ln w="762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Arc 25">
            <a:extLst>
              <a:ext uri="{FF2B5EF4-FFF2-40B4-BE49-F238E27FC236}">
                <a16:creationId xmlns:a16="http://schemas.microsoft.com/office/drawing/2014/main" id="{33415F40-1D8F-388D-4D58-F01D25708416}"/>
              </a:ext>
            </a:extLst>
          </p:cNvPr>
          <p:cNvSpPr/>
          <p:nvPr/>
        </p:nvSpPr>
        <p:spPr>
          <a:xfrm rot="5179401" flipH="1">
            <a:off x="6948570" y="3252317"/>
            <a:ext cx="527989" cy="1155906"/>
          </a:xfrm>
          <a:prstGeom prst="arc">
            <a:avLst>
              <a:gd name="adj1" fmla="val 16030142"/>
              <a:gd name="adj2" fmla="val 0"/>
            </a:avLst>
          </a:prstGeom>
          <a:ln w="762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A3832B92-AE44-286A-EDE8-78D00B27D83B}"/>
              </a:ext>
            </a:extLst>
          </p:cNvPr>
          <p:cNvSpPr/>
          <p:nvPr/>
        </p:nvSpPr>
        <p:spPr>
          <a:xfrm rot="5179401" flipH="1">
            <a:off x="9306467" y="2748061"/>
            <a:ext cx="774796" cy="1548356"/>
          </a:xfrm>
          <a:prstGeom prst="arc">
            <a:avLst>
              <a:gd name="adj1" fmla="val 16030142"/>
              <a:gd name="adj2" fmla="val 0"/>
            </a:avLst>
          </a:prstGeom>
          <a:ln w="76200">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Multiplication Sign 28">
            <a:extLst>
              <a:ext uri="{FF2B5EF4-FFF2-40B4-BE49-F238E27FC236}">
                <a16:creationId xmlns:a16="http://schemas.microsoft.com/office/drawing/2014/main" id="{65D2EE29-4AD1-E9C1-4EEF-1E89BBE78460}"/>
              </a:ext>
            </a:extLst>
          </p:cNvPr>
          <p:cNvSpPr/>
          <p:nvPr/>
        </p:nvSpPr>
        <p:spPr>
          <a:xfrm>
            <a:off x="9887673" y="3000304"/>
            <a:ext cx="498207" cy="42572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501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p:bldP spid="9" grpId="0" animBg="1"/>
      <p:bldP spid="10" grpId="0"/>
      <p:bldP spid="14" grpId="0" animBg="1"/>
      <p:bldP spid="15" grpId="0"/>
      <p:bldP spid="16" grpId="0" animBg="1"/>
      <p:bldP spid="17" grpId="0"/>
      <p:bldP spid="20" grpId="0" animBg="1"/>
      <p:bldP spid="21" grpId="0"/>
      <p:bldP spid="23" grpId="0" animBg="1"/>
      <p:bldP spid="24" grpId="0" animBg="1"/>
      <p:bldP spid="25" grpId="0" animBg="1"/>
      <p:bldP spid="26" grpId="0" animBg="1"/>
      <p:bldP spid="27" grpId="0" animBg="1"/>
      <p:bldP spid="2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37D30-1A50-840B-041F-2E53FBD6FA77}"/>
              </a:ext>
            </a:extLst>
          </p:cNvPr>
          <p:cNvSpPr>
            <a:spLocks noGrp="1"/>
          </p:cNvSpPr>
          <p:nvPr>
            <p:ph type="title"/>
          </p:nvPr>
        </p:nvSpPr>
        <p:spPr/>
        <p:txBody>
          <a:bodyPr/>
          <a:lstStyle/>
          <a:p>
            <a:r>
              <a:rPr lang="en-US" dirty="0"/>
              <a:t>Increment a number Button</a:t>
            </a:r>
          </a:p>
        </p:txBody>
      </p:sp>
      <p:pic>
        <p:nvPicPr>
          <p:cNvPr id="5" name="Content Placeholder 4">
            <a:extLst>
              <a:ext uri="{FF2B5EF4-FFF2-40B4-BE49-F238E27FC236}">
                <a16:creationId xmlns:a16="http://schemas.microsoft.com/office/drawing/2014/main" id="{51C05204-32CD-FF99-CC6E-B869E2CFAEAA}"/>
              </a:ext>
            </a:extLst>
          </p:cNvPr>
          <p:cNvPicPr>
            <a:picLocks noGrp="1" noChangeAspect="1"/>
          </p:cNvPicPr>
          <p:nvPr>
            <p:ph idx="1"/>
          </p:nvPr>
        </p:nvPicPr>
        <p:blipFill>
          <a:blip r:embed="rId2"/>
          <a:stretch>
            <a:fillRect/>
          </a:stretch>
        </p:blipFill>
        <p:spPr>
          <a:xfrm>
            <a:off x="4816753" y="3126931"/>
            <a:ext cx="2558494" cy="1647843"/>
          </a:xfrm>
        </p:spPr>
      </p:pic>
    </p:spTree>
    <p:extLst>
      <p:ext uri="{BB962C8B-B14F-4D97-AF65-F5344CB8AC3E}">
        <p14:creationId xmlns:p14="http://schemas.microsoft.com/office/powerpoint/2010/main" val="3422564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75500-B8D7-E20D-57ED-8F14C68BA1F8}"/>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AF2588C7-6634-60C6-D1A8-7804BE77F3EC}"/>
              </a:ext>
            </a:extLst>
          </p:cNvPr>
          <p:cNvSpPr>
            <a:spLocks noGrp="1"/>
          </p:cNvSpPr>
          <p:nvPr>
            <p:ph idx="1"/>
          </p:nvPr>
        </p:nvSpPr>
        <p:spPr>
          <a:xfrm>
            <a:off x="838200" y="1825625"/>
            <a:ext cx="5482389" cy="4101933"/>
          </a:xfrm>
        </p:spPr>
        <p:txBody>
          <a:bodyPr/>
          <a:lstStyle/>
          <a:p>
            <a:r>
              <a:rPr lang="en-US" dirty="0"/>
              <a:t>State is easiest thought as an object private variable</a:t>
            </a:r>
          </a:p>
          <a:p>
            <a:pPr lvl="1"/>
            <a:r>
              <a:rPr lang="en-US" dirty="0"/>
              <a:t>Is mutable within the component</a:t>
            </a:r>
          </a:p>
          <a:p>
            <a:pPr lvl="1"/>
            <a:r>
              <a:rPr lang="en-US" dirty="0"/>
              <a:t>Shouldn’t* be publicly accessible from parents</a:t>
            </a:r>
          </a:p>
          <a:p>
            <a:pPr lvl="2"/>
            <a:r>
              <a:rPr lang="en-US" dirty="0"/>
              <a:t>Careful about </a:t>
            </a:r>
            <a:r>
              <a:rPr lang="en-US" dirty="0" err="1"/>
              <a:t>createRef</a:t>
            </a:r>
            <a:r>
              <a:rPr lang="en-US" dirty="0"/>
              <a:t>()</a:t>
            </a:r>
          </a:p>
          <a:p>
            <a:pPr lvl="1"/>
            <a:r>
              <a:rPr lang="en-US" dirty="0"/>
              <a:t>Retains data between renders</a:t>
            </a:r>
          </a:p>
          <a:p>
            <a:pPr lvl="1"/>
            <a:endParaRPr lang="en-US" dirty="0"/>
          </a:p>
        </p:txBody>
      </p:sp>
      <p:sp>
        <p:nvSpPr>
          <p:cNvPr id="16" name="Text Placeholder 2">
            <a:extLst>
              <a:ext uri="{FF2B5EF4-FFF2-40B4-BE49-F238E27FC236}">
                <a16:creationId xmlns:a16="http://schemas.microsoft.com/office/drawing/2014/main" id="{61CB59CA-D475-C3ED-8852-D429DFF579ED}"/>
              </a:ext>
            </a:extLst>
          </p:cNvPr>
          <p:cNvSpPr txBox="1">
            <a:spLocks/>
          </p:cNvSpPr>
          <p:nvPr/>
        </p:nvSpPr>
        <p:spPr>
          <a:xfrm>
            <a:off x="8201117" y="222648"/>
            <a:ext cx="2326922" cy="264517"/>
          </a:xfrm>
          <a:prstGeom prst="rect">
            <a:avLst/>
          </a:prstGeom>
        </p:spPr>
        <p:txBody>
          <a:bodyPr vert="horz" lIns="91440" tIns="45720" rIns="91440" bIns="45720" rtlCol="0">
            <a:no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solidFill>
                  <a:srgbClr val="F59C9C"/>
                </a:solidFill>
              </a:rPr>
              <a:t>Class Component</a:t>
            </a:r>
          </a:p>
        </p:txBody>
      </p:sp>
      <p:pic>
        <p:nvPicPr>
          <p:cNvPr id="8" name="Picture 7">
            <a:extLst>
              <a:ext uri="{FF2B5EF4-FFF2-40B4-BE49-F238E27FC236}">
                <a16:creationId xmlns:a16="http://schemas.microsoft.com/office/drawing/2014/main" id="{63B4CA78-F544-009F-F6F8-DE366D713DBE}"/>
              </a:ext>
            </a:extLst>
          </p:cNvPr>
          <p:cNvPicPr>
            <a:picLocks noChangeAspect="1"/>
          </p:cNvPicPr>
          <p:nvPr/>
        </p:nvPicPr>
        <p:blipFill>
          <a:blip r:embed="rId3"/>
          <a:stretch>
            <a:fillRect/>
          </a:stretch>
        </p:blipFill>
        <p:spPr>
          <a:xfrm>
            <a:off x="6484427" y="629646"/>
            <a:ext cx="5707573" cy="5787962"/>
          </a:xfrm>
          <a:prstGeom prst="rect">
            <a:avLst/>
          </a:prstGeom>
        </p:spPr>
      </p:pic>
      <p:sp>
        <p:nvSpPr>
          <p:cNvPr id="15" name="Oval 14">
            <a:extLst>
              <a:ext uri="{FF2B5EF4-FFF2-40B4-BE49-F238E27FC236}">
                <a16:creationId xmlns:a16="http://schemas.microsoft.com/office/drawing/2014/main" id="{836D0499-7063-25B7-8747-B9F1EFB5C373}"/>
              </a:ext>
            </a:extLst>
          </p:cNvPr>
          <p:cNvSpPr/>
          <p:nvPr/>
        </p:nvSpPr>
        <p:spPr>
          <a:xfrm>
            <a:off x="6756756" y="2533401"/>
            <a:ext cx="2149393" cy="21148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7096D2-59A8-0FFE-0F04-E0052FBD60AB}"/>
              </a:ext>
            </a:extLst>
          </p:cNvPr>
          <p:cNvSpPr/>
          <p:nvPr/>
        </p:nvSpPr>
        <p:spPr>
          <a:xfrm>
            <a:off x="8077200" y="2999538"/>
            <a:ext cx="3572256" cy="35167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9A18820-F6A6-1FE0-242B-E2898736F8A4}"/>
              </a:ext>
            </a:extLst>
          </p:cNvPr>
          <p:cNvSpPr/>
          <p:nvPr/>
        </p:nvSpPr>
        <p:spPr>
          <a:xfrm>
            <a:off x="8906149" y="4031008"/>
            <a:ext cx="1467853" cy="35167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44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6" grpId="0"/>
      <p:bldP spid="15" grpId="0" animBg="1"/>
      <p:bldP spid="17" grpId="0" animBg="1"/>
      <p:bldP spid="2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68170-09C4-BBDB-03C7-FE04DFFB07D1}"/>
              </a:ext>
            </a:extLst>
          </p:cNvPr>
          <p:cNvSpPr>
            <a:spLocks noGrp="1"/>
          </p:cNvSpPr>
          <p:nvPr>
            <p:ph type="title"/>
          </p:nvPr>
        </p:nvSpPr>
        <p:spPr/>
        <p:txBody>
          <a:bodyPr>
            <a:normAutofit/>
          </a:bodyPr>
          <a:lstStyle/>
          <a:p>
            <a:r>
              <a:rPr lang="en-US" sz="3600" dirty="0"/>
              <a:t>Functional component “State” is weird…</a:t>
            </a:r>
          </a:p>
        </p:txBody>
      </p:sp>
      <p:sp>
        <p:nvSpPr>
          <p:cNvPr id="7" name="Content Placeholder 6">
            <a:extLst>
              <a:ext uri="{FF2B5EF4-FFF2-40B4-BE49-F238E27FC236}">
                <a16:creationId xmlns:a16="http://schemas.microsoft.com/office/drawing/2014/main" id="{0670534A-D230-0F18-1299-E60D9C991211}"/>
              </a:ext>
            </a:extLst>
          </p:cNvPr>
          <p:cNvSpPr>
            <a:spLocks noGrp="1"/>
          </p:cNvSpPr>
          <p:nvPr>
            <p:ph idx="1"/>
          </p:nvPr>
        </p:nvSpPr>
        <p:spPr>
          <a:xfrm>
            <a:off x="137160" y="1825625"/>
            <a:ext cx="5425441" cy="4351338"/>
          </a:xfrm>
        </p:spPr>
        <p:txBody>
          <a:bodyPr>
            <a:normAutofit fontScale="92500" lnSpcReduction="10000"/>
          </a:bodyPr>
          <a:lstStyle/>
          <a:p>
            <a:r>
              <a:rPr lang="en-US" dirty="0"/>
              <a:t>The point of Functional components was to make them as stateless as possible</a:t>
            </a:r>
          </a:p>
          <a:p>
            <a:pPr lvl="1"/>
            <a:r>
              <a:rPr lang="en-US" dirty="0"/>
              <a:t>But stateless programs don’t “do” anything</a:t>
            </a:r>
          </a:p>
          <a:p>
            <a:pPr lvl="1"/>
            <a:r>
              <a:rPr lang="en-US" dirty="0"/>
              <a:t>So, we have to add state…</a:t>
            </a:r>
          </a:p>
          <a:p>
            <a:pPr lvl="1"/>
            <a:r>
              <a:rPr lang="en-US" dirty="0"/>
              <a:t>But functions don’t have state or object permanence</a:t>
            </a:r>
          </a:p>
          <a:p>
            <a:pPr lvl="1"/>
            <a:r>
              <a:rPr lang="en-US" dirty="0" err="1"/>
              <a:t>useState</a:t>
            </a:r>
            <a:r>
              <a:rPr lang="en-US" dirty="0"/>
              <a:t> creates state data in some global context that the library promises that the associated component only accesses. </a:t>
            </a:r>
          </a:p>
          <a:p>
            <a:pPr lvl="2"/>
            <a:r>
              <a:rPr lang="en-US" dirty="0"/>
              <a:t>It’s weird…</a:t>
            </a:r>
          </a:p>
          <a:p>
            <a:pPr lvl="1"/>
            <a:endParaRPr lang="en-US" dirty="0"/>
          </a:p>
        </p:txBody>
      </p:sp>
      <p:pic>
        <p:nvPicPr>
          <p:cNvPr id="4" name="Picture 3">
            <a:extLst>
              <a:ext uri="{FF2B5EF4-FFF2-40B4-BE49-F238E27FC236}">
                <a16:creationId xmlns:a16="http://schemas.microsoft.com/office/drawing/2014/main" id="{93C3ED59-714D-8C14-A85C-D959AD422BAE}"/>
              </a:ext>
            </a:extLst>
          </p:cNvPr>
          <p:cNvPicPr>
            <a:picLocks noChangeAspect="1"/>
          </p:cNvPicPr>
          <p:nvPr/>
        </p:nvPicPr>
        <p:blipFill>
          <a:blip r:embed="rId2"/>
          <a:stretch>
            <a:fillRect/>
          </a:stretch>
        </p:blipFill>
        <p:spPr>
          <a:xfrm>
            <a:off x="5697810" y="1825625"/>
            <a:ext cx="6357030" cy="4758055"/>
          </a:xfrm>
          <a:prstGeom prst="rect">
            <a:avLst/>
          </a:prstGeom>
        </p:spPr>
      </p:pic>
      <p:sp>
        <p:nvSpPr>
          <p:cNvPr id="6" name="Oval 5">
            <a:extLst>
              <a:ext uri="{FF2B5EF4-FFF2-40B4-BE49-F238E27FC236}">
                <a16:creationId xmlns:a16="http://schemas.microsoft.com/office/drawing/2014/main" id="{CF98F1C4-8A50-2D6E-3559-9BC3DFB93B74}"/>
              </a:ext>
            </a:extLst>
          </p:cNvPr>
          <p:cNvSpPr/>
          <p:nvPr/>
        </p:nvSpPr>
        <p:spPr>
          <a:xfrm>
            <a:off x="8115298" y="3796211"/>
            <a:ext cx="981075" cy="29740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4F920ED-3265-9F87-3B5F-D5B12B802ADD}"/>
              </a:ext>
            </a:extLst>
          </p:cNvPr>
          <p:cNvSpPr/>
          <p:nvPr/>
        </p:nvSpPr>
        <p:spPr>
          <a:xfrm>
            <a:off x="6555196" y="3796211"/>
            <a:ext cx="1424894" cy="29740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E3DC5CE-B1F3-FB87-4E19-427DE0DC1829}"/>
              </a:ext>
            </a:extLst>
          </p:cNvPr>
          <p:cNvSpPr/>
          <p:nvPr/>
        </p:nvSpPr>
        <p:spPr>
          <a:xfrm>
            <a:off x="7267642" y="4512015"/>
            <a:ext cx="2873053" cy="29740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6077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37D30-1A50-840B-041F-2E53FBD6FA77}"/>
              </a:ext>
            </a:extLst>
          </p:cNvPr>
          <p:cNvSpPr>
            <a:spLocks noGrp="1"/>
          </p:cNvSpPr>
          <p:nvPr>
            <p:ph type="title"/>
          </p:nvPr>
        </p:nvSpPr>
        <p:spPr/>
        <p:txBody>
          <a:bodyPr/>
          <a:lstStyle/>
          <a:p>
            <a:r>
              <a:rPr lang="en-US" dirty="0"/>
              <a:t>Lifecyle methods</a:t>
            </a:r>
          </a:p>
        </p:txBody>
      </p:sp>
      <p:sp>
        <p:nvSpPr>
          <p:cNvPr id="4" name="Content Placeholder 6">
            <a:extLst>
              <a:ext uri="{FF2B5EF4-FFF2-40B4-BE49-F238E27FC236}">
                <a16:creationId xmlns:a16="http://schemas.microsoft.com/office/drawing/2014/main" id="{5A57821B-8AE3-180A-AE30-94F61997CEF2}"/>
              </a:ext>
            </a:extLst>
          </p:cNvPr>
          <p:cNvSpPr txBox="1">
            <a:spLocks/>
          </p:cNvSpPr>
          <p:nvPr/>
        </p:nvSpPr>
        <p:spPr>
          <a:xfrm>
            <a:off x="838200" y="1825625"/>
            <a:ext cx="10150642" cy="4351338"/>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66CBB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DEE5E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DEE5E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DEE5E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dirty="0"/>
          </a:p>
        </p:txBody>
      </p:sp>
      <p:sp>
        <p:nvSpPr>
          <p:cNvPr id="6" name="Content Placeholder 5">
            <a:extLst>
              <a:ext uri="{FF2B5EF4-FFF2-40B4-BE49-F238E27FC236}">
                <a16:creationId xmlns:a16="http://schemas.microsoft.com/office/drawing/2014/main" id="{9D4BCBEF-261B-BD94-F820-E16C4306B622}"/>
              </a:ext>
            </a:extLst>
          </p:cNvPr>
          <p:cNvSpPr>
            <a:spLocks noGrp="1"/>
          </p:cNvSpPr>
          <p:nvPr>
            <p:ph idx="1"/>
          </p:nvPr>
        </p:nvSpPr>
        <p:spPr>
          <a:xfrm>
            <a:off x="838200" y="1825625"/>
            <a:ext cx="10238874" cy="4351338"/>
          </a:xfrm>
        </p:spPr>
        <p:txBody>
          <a:bodyPr/>
          <a:lstStyle/>
          <a:p>
            <a:r>
              <a:rPr lang="en-US" dirty="0"/>
              <a:t>Class component lifecycle methods are pretty self explanatory</a:t>
            </a:r>
          </a:p>
          <a:p>
            <a:pPr lvl="1"/>
            <a:r>
              <a:rPr lang="en-US" dirty="0"/>
              <a:t>Constructor()</a:t>
            </a:r>
          </a:p>
          <a:p>
            <a:pPr lvl="1"/>
            <a:r>
              <a:rPr lang="en-US" dirty="0"/>
              <a:t>Render()</a:t>
            </a:r>
          </a:p>
          <a:p>
            <a:pPr lvl="1"/>
            <a:r>
              <a:rPr lang="en-US" dirty="0" err="1"/>
              <a:t>componentDidMount</a:t>
            </a:r>
            <a:r>
              <a:rPr lang="en-US" dirty="0"/>
              <a:t>()</a:t>
            </a:r>
          </a:p>
          <a:p>
            <a:pPr lvl="1"/>
            <a:r>
              <a:rPr lang="en-US" dirty="0"/>
              <a:t>componentDidUpdate()</a:t>
            </a:r>
          </a:p>
          <a:p>
            <a:pPr lvl="1"/>
            <a:r>
              <a:rPr lang="en-US" dirty="0" err="1"/>
              <a:t>componentWillUnmount</a:t>
            </a:r>
            <a:r>
              <a:rPr lang="en-US" dirty="0"/>
              <a:t>()</a:t>
            </a:r>
          </a:p>
        </p:txBody>
      </p:sp>
      <p:pic>
        <p:nvPicPr>
          <p:cNvPr id="9" name="Picture 8">
            <a:extLst>
              <a:ext uri="{FF2B5EF4-FFF2-40B4-BE49-F238E27FC236}">
                <a16:creationId xmlns:a16="http://schemas.microsoft.com/office/drawing/2014/main" id="{93097F24-11B4-E698-5722-EEF723367E96}"/>
              </a:ext>
            </a:extLst>
          </p:cNvPr>
          <p:cNvPicPr>
            <a:picLocks noChangeAspect="1"/>
          </p:cNvPicPr>
          <p:nvPr/>
        </p:nvPicPr>
        <p:blipFill>
          <a:blip r:embed="rId2"/>
          <a:stretch>
            <a:fillRect/>
          </a:stretch>
        </p:blipFill>
        <p:spPr>
          <a:xfrm>
            <a:off x="7046271" y="2679077"/>
            <a:ext cx="3200847" cy="2943636"/>
          </a:xfrm>
          <a:prstGeom prst="rect">
            <a:avLst/>
          </a:prstGeom>
        </p:spPr>
      </p:pic>
    </p:spTree>
    <p:extLst>
      <p:ext uri="{BB962C8B-B14F-4D97-AF65-F5344CB8AC3E}">
        <p14:creationId xmlns:p14="http://schemas.microsoft.com/office/powerpoint/2010/main" val="4004599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22273-AFAC-48DC-A8FE-6C1268B8D4E7}"/>
              </a:ext>
            </a:extLst>
          </p:cNvPr>
          <p:cNvSpPr>
            <a:spLocks noGrp="1"/>
          </p:cNvSpPr>
          <p:nvPr>
            <p:ph type="title"/>
          </p:nvPr>
        </p:nvSpPr>
        <p:spPr/>
        <p:txBody>
          <a:bodyPr/>
          <a:lstStyle/>
          <a:p>
            <a:r>
              <a:rPr lang="en-US" dirty="0"/>
              <a:t>Subject to change over time..</a:t>
            </a:r>
          </a:p>
        </p:txBody>
      </p:sp>
      <p:sp>
        <p:nvSpPr>
          <p:cNvPr id="3" name="Content Placeholder 2">
            <a:extLst>
              <a:ext uri="{FF2B5EF4-FFF2-40B4-BE49-F238E27FC236}">
                <a16:creationId xmlns:a16="http://schemas.microsoft.com/office/drawing/2014/main" id="{69552E6C-39CE-6FDF-89EB-944667D561EF}"/>
              </a:ext>
            </a:extLst>
          </p:cNvPr>
          <p:cNvSpPr>
            <a:spLocks noGrp="1"/>
          </p:cNvSpPr>
          <p:nvPr>
            <p:ph idx="1"/>
          </p:nvPr>
        </p:nvSpPr>
        <p:spPr>
          <a:xfrm>
            <a:off x="838200" y="4048125"/>
            <a:ext cx="10515600" cy="2128837"/>
          </a:xfrm>
        </p:spPr>
        <p:txBody>
          <a:bodyPr/>
          <a:lstStyle/>
          <a:p>
            <a:r>
              <a:rPr lang="en-US" dirty="0"/>
              <a:t>Web development changes fast</a:t>
            </a:r>
          </a:p>
          <a:p>
            <a:pPr lvl="1"/>
            <a:r>
              <a:rPr lang="en-US" dirty="0"/>
              <a:t>The same code on the same </a:t>
            </a:r>
            <a:r>
              <a:rPr lang="en-US" dirty="0" err="1"/>
              <a:t>javascript</a:t>
            </a:r>
            <a:r>
              <a:rPr lang="en-US" dirty="0"/>
              <a:t> can run entirely different because of browser changes</a:t>
            </a:r>
          </a:p>
          <a:p>
            <a:pPr lvl="1"/>
            <a:r>
              <a:rPr lang="en-US" dirty="0"/>
              <a:t>This said here about “speed” and “faster” can change entirely because of how browsers do things in the future.</a:t>
            </a:r>
          </a:p>
        </p:txBody>
      </p:sp>
      <p:pic>
        <p:nvPicPr>
          <p:cNvPr id="5" name="Picture 4">
            <a:extLst>
              <a:ext uri="{FF2B5EF4-FFF2-40B4-BE49-F238E27FC236}">
                <a16:creationId xmlns:a16="http://schemas.microsoft.com/office/drawing/2014/main" id="{A15926DD-CB28-0800-88B5-F3F1AADF655F}"/>
              </a:ext>
            </a:extLst>
          </p:cNvPr>
          <p:cNvPicPr>
            <a:picLocks noChangeAspect="1"/>
          </p:cNvPicPr>
          <p:nvPr/>
        </p:nvPicPr>
        <p:blipFill>
          <a:blip r:embed="rId2"/>
          <a:stretch>
            <a:fillRect/>
          </a:stretch>
        </p:blipFill>
        <p:spPr>
          <a:xfrm>
            <a:off x="1556704" y="1972833"/>
            <a:ext cx="9078592" cy="1543265"/>
          </a:xfrm>
          <a:prstGeom prst="rect">
            <a:avLst/>
          </a:prstGeom>
        </p:spPr>
      </p:pic>
    </p:spTree>
    <p:extLst>
      <p:ext uri="{BB962C8B-B14F-4D97-AF65-F5344CB8AC3E}">
        <p14:creationId xmlns:p14="http://schemas.microsoft.com/office/powerpoint/2010/main" val="2747154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2E0FC-F73F-AEE5-579B-ACCA9EEDF52C}"/>
              </a:ext>
            </a:extLst>
          </p:cNvPr>
          <p:cNvSpPr>
            <a:spLocks noGrp="1"/>
          </p:cNvSpPr>
          <p:nvPr>
            <p:ph type="title"/>
          </p:nvPr>
        </p:nvSpPr>
        <p:spPr/>
        <p:txBody>
          <a:bodyPr/>
          <a:lstStyle/>
          <a:p>
            <a:r>
              <a:rPr lang="en-US" dirty="0"/>
              <a:t>constructor()</a:t>
            </a:r>
          </a:p>
        </p:txBody>
      </p:sp>
      <p:sp>
        <p:nvSpPr>
          <p:cNvPr id="3" name="Content Placeholder 2">
            <a:extLst>
              <a:ext uri="{FF2B5EF4-FFF2-40B4-BE49-F238E27FC236}">
                <a16:creationId xmlns:a16="http://schemas.microsoft.com/office/drawing/2014/main" id="{875DD7A1-2E09-D4FB-F88E-E40E7FFC1E74}"/>
              </a:ext>
            </a:extLst>
          </p:cNvPr>
          <p:cNvSpPr>
            <a:spLocks noGrp="1"/>
          </p:cNvSpPr>
          <p:nvPr>
            <p:ph idx="1"/>
          </p:nvPr>
        </p:nvSpPr>
        <p:spPr>
          <a:xfrm>
            <a:off x="838200" y="1825625"/>
            <a:ext cx="8033084" cy="4351338"/>
          </a:xfrm>
        </p:spPr>
        <p:txBody>
          <a:bodyPr/>
          <a:lstStyle/>
          <a:p>
            <a:r>
              <a:rPr lang="en-US" dirty="0"/>
              <a:t>“I’m not ready yet, let me get ready”</a:t>
            </a:r>
          </a:p>
          <a:p>
            <a:pPr lvl="1"/>
            <a:r>
              <a:rPr lang="en-US" dirty="0"/>
              <a:t>Set initial state values</a:t>
            </a:r>
          </a:p>
          <a:p>
            <a:pPr lvl="1"/>
            <a:r>
              <a:rPr lang="en-US" dirty="0"/>
              <a:t>Event handler binding (Onclick events)</a:t>
            </a:r>
          </a:p>
          <a:p>
            <a:pPr lvl="1"/>
            <a:r>
              <a:rPr lang="en-US" dirty="0"/>
              <a:t>Happens before “render()” is called</a:t>
            </a:r>
          </a:p>
          <a:p>
            <a:pPr marL="457189" lvl="1" indent="0">
              <a:buNone/>
            </a:pPr>
            <a:endParaRPr lang="en-US" dirty="0"/>
          </a:p>
        </p:txBody>
      </p:sp>
      <p:pic>
        <p:nvPicPr>
          <p:cNvPr id="7" name="Picture 6">
            <a:extLst>
              <a:ext uri="{FF2B5EF4-FFF2-40B4-BE49-F238E27FC236}">
                <a16:creationId xmlns:a16="http://schemas.microsoft.com/office/drawing/2014/main" id="{92BA3198-41AA-16F6-DC22-3EFCDB88806E}"/>
              </a:ext>
            </a:extLst>
          </p:cNvPr>
          <p:cNvPicPr>
            <a:picLocks noChangeAspect="1"/>
          </p:cNvPicPr>
          <p:nvPr/>
        </p:nvPicPr>
        <p:blipFill>
          <a:blip r:embed="rId2"/>
          <a:stretch>
            <a:fillRect/>
          </a:stretch>
        </p:blipFill>
        <p:spPr>
          <a:xfrm>
            <a:off x="2878368" y="4151376"/>
            <a:ext cx="6435263" cy="2160520"/>
          </a:xfrm>
          <a:prstGeom prst="rect">
            <a:avLst/>
          </a:prstGeom>
        </p:spPr>
      </p:pic>
    </p:spTree>
    <p:extLst>
      <p:ext uri="{BB962C8B-B14F-4D97-AF65-F5344CB8AC3E}">
        <p14:creationId xmlns:p14="http://schemas.microsoft.com/office/powerpoint/2010/main" val="2003500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2E0FC-F73F-AEE5-579B-ACCA9EEDF52C}"/>
              </a:ext>
            </a:extLst>
          </p:cNvPr>
          <p:cNvSpPr>
            <a:spLocks noGrp="1"/>
          </p:cNvSpPr>
          <p:nvPr>
            <p:ph type="title"/>
          </p:nvPr>
        </p:nvSpPr>
        <p:spPr/>
        <p:txBody>
          <a:bodyPr/>
          <a:lstStyle/>
          <a:p>
            <a:r>
              <a:rPr lang="en-US" dirty="0"/>
              <a:t>render()</a:t>
            </a:r>
          </a:p>
        </p:txBody>
      </p:sp>
      <p:sp>
        <p:nvSpPr>
          <p:cNvPr id="3" name="Content Placeholder 2">
            <a:extLst>
              <a:ext uri="{FF2B5EF4-FFF2-40B4-BE49-F238E27FC236}">
                <a16:creationId xmlns:a16="http://schemas.microsoft.com/office/drawing/2014/main" id="{875DD7A1-2E09-D4FB-F88E-E40E7FFC1E74}"/>
              </a:ext>
            </a:extLst>
          </p:cNvPr>
          <p:cNvSpPr>
            <a:spLocks noGrp="1"/>
          </p:cNvSpPr>
          <p:nvPr>
            <p:ph idx="1"/>
          </p:nvPr>
        </p:nvSpPr>
        <p:spPr>
          <a:xfrm>
            <a:off x="838200" y="1825625"/>
            <a:ext cx="10344912" cy="4351338"/>
          </a:xfrm>
        </p:spPr>
        <p:txBody>
          <a:bodyPr/>
          <a:lstStyle/>
          <a:p>
            <a:r>
              <a:rPr lang="en-US" dirty="0"/>
              <a:t>“This is what I look like, put me on stage!”</a:t>
            </a:r>
          </a:p>
          <a:p>
            <a:pPr lvl="1"/>
            <a:r>
              <a:rPr lang="en-US" dirty="0"/>
              <a:t>Make the pretty stuff on screen</a:t>
            </a:r>
          </a:p>
          <a:p>
            <a:pPr lvl="1"/>
            <a:r>
              <a:rPr lang="en-US" dirty="0"/>
              <a:t>This method runs anytime props or state changes</a:t>
            </a:r>
          </a:p>
          <a:p>
            <a:pPr lvl="2"/>
            <a:r>
              <a:rPr lang="en-US" dirty="0"/>
              <a:t>Do not change state in your </a:t>
            </a:r>
            <a:r>
              <a:rPr lang="en-US"/>
              <a:t>render function</a:t>
            </a:r>
            <a:endParaRPr lang="en-US" dirty="0"/>
          </a:p>
        </p:txBody>
      </p:sp>
      <p:pic>
        <p:nvPicPr>
          <p:cNvPr id="5" name="Picture 4">
            <a:extLst>
              <a:ext uri="{FF2B5EF4-FFF2-40B4-BE49-F238E27FC236}">
                <a16:creationId xmlns:a16="http://schemas.microsoft.com/office/drawing/2014/main" id="{F86BE2E6-990D-8E05-51FD-BE2BBD613787}"/>
              </a:ext>
            </a:extLst>
          </p:cNvPr>
          <p:cNvPicPr>
            <a:picLocks noChangeAspect="1"/>
          </p:cNvPicPr>
          <p:nvPr/>
        </p:nvPicPr>
        <p:blipFill>
          <a:blip r:embed="rId2"/>
          <a:stretch>
            <a:fillRect/>
          </a:stretch>
        </p:blipFill>
        <p:spPr>
          <a:xfrm>
            <a:off x="2711298" y="4078224"/>
            <a:ext cx="6769404" cy="1878421"/>
          </a:xfrm>
          <a:prstGeom prst="rect">
            <a:avLst/>
          </a:prstGeom>
        </p:spPr>
      </p:pic>
    </p:spTree>
    <p:extLst>
      <p:ext uri="{BB962C8B-B14F-4D97-AF65-F5344CB8AC3E}">
        <p14:creationId xmlns:p14="http://schemas.microsoft.com/office/powerpoint/2010/main" val="2735152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5A92-D9BA-45CB-096D-F9909168E893}"/>
              </a:ext>
            </a:extLst>
          </p:cNvPr>
          <p:cNvSpPr>
            <a:spLocks noGrp="1"/>
          </p:cNvSpPr>
          <p:nvPr>
            <p:ph type="title"/>
          </p:nvPr>
        </p:nvSpPr>
        <p:spPr/>
        <p:txBody>
          <a:bodyPr/>
          <a:lstStyle/>
          <a:p>
            <a:r>
              <a:rPr lang="en-US" dirty="0" err="1"/>
              <a:t>componentDidMount</a:t>
            </a:r>
            <a:r>
              <a:rPr lang="en-US" dirty="0"/>
              <a:t>()</a:t>
            </a:r>
          </a:p>
        </p:txBody>
      </p:sp>
      <p:sp>
        <p:nvSpPr>
          <p:cNvPr id="3" name="Content Placeholder 2">
            <a:extLst>
              <a:ext uri="{FF2B5EF4-FFF2-40B4-BE49-F238E27FC236}">
                <a16:creationId xmlns:a16="http://schemas.microsoft.com/office/drawing/2014/main" id="{B414B027-2E98-B4E6-4209-F6A3A7124FF4}"/>
              </a:ext>
            </a:extLst>
          </p:cNvPr>
          <p:cNvSpPr>
            <a:spLocks noGrp="1"/>
          </p:cNvSpPr>
          <p:nvPr>
            <p:ph idx="1"/>
          </p:nvPr>
        </p:nvSpPr>
        <p:spPr>
          <a:xfrm>
            <a:off x="186347" y="1779905"/>
            <a:ext cx="6312408" cy="4351338"/>
          </a:xfrm>
        </p:spPr>
        <p:txBody>
          <a:bodyPr/>
          <a:lstStyle/>
          <a:p>
            <a:r>
              <a:rPr lang="en-US" dirty="0"/>
              <a:t>“Once I’m on stage, I do ‘this’ first!”</a:t>
            </a:r>
          </a:p>
          <a:p>
            <a:pPr lvl="1"/>
            <a:r>
              <a:rPr lang="en-US" dirty="0"/>
              <a:t>method runs after first render() has completed</a:t>
            </a:r>
          </a:p>
          <a:p>
            <a:pPr lvl="1"/>
            <a:endParaRPr lang="en-US" dirty="0"/>
          </a:p>
          <a:p>
            <a:endParaRPr lang="en-US" dirty="0"/>
          </a:p>
        </p:txBody>
      </p:sp>
      <p:pic>
        <p:nvPicPr>
          <p:cNvPr id="5" name="Picture 4">
            <a:extLst>
              <a:ext uri="{FF2B5EF4-FFF2-40B4-BE49-F238E27FC236}">
                <a16:creationId xmlns:a16="http://schemas.microsoft.com/office/drawing/2014/main" id="{3699D175-4D64-1C9E-A91F-38E9B2D04B7F}"/>
              </a:ext>
            </a:extLst>
          </p:cNvPr>
          <p:cNvPicPr>
            <a:picLocks noChangeAspect="1"/>
          </p:cNvPicPr>
          <p:nvPr/>
        </p:nvPicPr>
        <p:blipFill>
          <a:blip r:embed="rId2"/>
          <a:stretch>
            <a:fillRect/>
          </a:stretch>
        </p:blipFill>
        <p:spPr>
          <a:xfrm>
            <a:off x="6772535" y="1360177"/>
            <a:ext cx="5090271" cy="3927926"/>
          </a:xfrm>
          <a:prstGeom prst="rect">
            <a:avLst/>
          </a:prstGeom>
        </p:spPr>
      </p:pic>
      <p:pic>
        <p:nvPicPr>
          <p:cNvPr id="7" name="Picture 6">
            <a:extLst>
              <a:ext uri="{FF2B5EF4-FFF2-40B4-BE49-F238E27FC236}">
                <a16:creationId xmlns:a16="http://schemas.microsoft.com/office/drawing/2014/main" id="{AE5E1AA8-6D10-9D3F-24A8-E1BA8D227E44}"/>
              </a:ext>
            </a:extLst>
          </p:cNvPr>
          <p:cNvPicPr>
            <a:picLocks noChangeAspect="1"/>
          </p:cNvPicPr>
          <p:nvPr/>
        </p:nvPicPr>
        <p:blipFill>
          <a:blip r:embed="rId3"/>
          <a:stretch>
            <a:fillRect/>
          </a:stretch>
        </p:blipFill>
        <p:spPr>
          <a:xfrm>
            <a:off x="6617728" y="5696908"/>
            <a:ext cx="2699943" cy="614988"/>
          </a:xfrm>
          <a:prstGeom prst="rect">
            <a:avLst/>
          </a:prstGeom>
        </p:spPr>
      </p:pic>
      <p:pic>
        <p:nvPicPr>
          <p:cNvPr id="9" name="Picture 8">
            <a:extLst>
              <a:ext uri="{FF2B5EF4-FFF2-40B4-BE49-F238E27FC236}">
                <a16:creationId xmlns:a16="http://schemas.microsoft.com/office/drawing/2014/main" id="{040F08A3-790E-3BCE-88EA-D7897A402E1B}"/>
              </a:ext>
            </a:extLst>
          </p:cNvPr>
          <p:cNvPicPr>
            <a:picLocks noChangeAspect="1"/>
          </p:cNvPicPr>
          <p:nvPr/>
        </p:nvPicPr>
        <p:blipFill>
          <a:blip r:embed="rId4"/>
          <a:stretch>
            <a:fillRect/>
          </a:stretch>
        </p:blipFill>
        <p:spPr>
          <a:xfrm>
            <a:off x="9652981" y="5288103"/>
            <a:ext cx="2090852" cy="1381674"/>
          </a:xfrm>
          <a:prstGeom prst="rect">
            <a:avLst/>
          </a:prstGeom>
        </p:spPr>
      </p:pic>
    </p:spTree>
    <p:extLst>
      <p:ext uri="{BB962C8B-B14F-4D97-AF65-F5344CB8AC3E}">
        <p14:creationId xmlns:p14="http://schemas.microsoft.com/office/powerpoint/2010/main" val="256488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5A92-D9BA-45CB-096D-F9909168E893}"/>
              </a:ext>
            </a:extLst>
          </p:cNvPr>
          <p:cNvSpPr>
            <a:spLocks noGrp="1"/>
          </p:cNvSpPr>
          <p:nvPr>
            <p:ph type="title"/>
          </p:nvPr>
        </p:nvSpPr>
        <p:spPr/>
        <p:txBody>
          <a:bodyPr/>
          <a:lstStyle/>
          <a:p>
            <a:r>
              <a:rPr lang="en-US" dirty="0"/>
              <a:t>componentDidUpdate()</a:t>
            </a:r>
          </a:p>
        </p:txBody>
      </p:sp>
      <p:sp>
        <p:nvSpPr>
          <p:cNvPr id="3" name="Content Placeholder 2">
            <a:extLst>
              <a:ext uri="{FF2B5EF4-FFF2-40B4-BE49-F238E27FC236}">
                <a16:creationId xmlns:a16="http://schemas.microsoft.com/office/drawing/2014/main" id="{B414B027-2E98-B4E6-4209-F6A3A7124FF4}"/>
              </a:ext>
            </a:extLst>
          </p:cNvPr>
          <p:cNvSpPr>
            <a:spLocks noGrp="1"/>
          </p:cNvSpPr>
          <p:nvPr>
            <p:ph idx="1"/>
          </p:nvPr>
        </p:nvSpPr>
        <p:spPr>
          <a:xfrm>
            <a:off x="838200" y="2057399"/>
            <a:ext cx="5032248" cy="4119563"/>
          </a:xfrm>
        </p:spPr>
        <p:txBody>
          <a:bodyPr/>
          <a:lstStyle/>
          <a:p>
            <a:r>
              <a:rPr lang="en-US" dirty="0"/>
              <a:t>“if anything changes, do this.”</a:t>
            </a:r>
          </a:p>
          <a:p>
            <a:pPr lvl="1"/>
            <a:r>
              <a:rPr lang="en-US" dirty="0"/>
              <a:t>“update” is anytime the component’s state or props changed</a:t>
            </a:r>
          </a:p>
          <a:p>
            <a:pPr lvl="1"/>
            <a:r>
              <a:rPr lang="en-US" dirty="0"/>
              <a:t>Only after the first render</a:t>
            </a:r>
          </a:p>
          <a:p>
            <a:pPr lvl="1"/>
            <a:r>
              <a:rPr lang="en-US" dirty="0"/>
              <a:t>Any calls are made post render()</a:t>
            </a:r>
          </a:p>
          <a:p>
            <a:endParaRPr lang="en-US" dirty="0"/>
          </a:p>
        </p:txBody>
      </p:sp>
      <p:pic>
        <p:nvPicPr>
          <p:cNvPr id="5" name="Picture 4">
            <a:extLst>
              <a:ext uri="{FF2B5EF4-FFF2-40B4-BE49-F238E27FC236}">
                <a16:creationId xmlns:a16="http://schemas.microsoft.com/office/drawing/2014/main" id="{2F1D69DD-F660-2554-6659-153467AE8FEE}"/>
              </a:ext>
            </a:extLst>
          </p:cNvPr>
          <p:cNvPicPr>
            <a:picLocks noChangeAspect="1"/>
          </p:cNvPicPr>
          <p:nvPr/>
        </p:nvPicPr>
        <p:blipFill>
          <a:blip r:embed="rId2"/>
          <a:stretch>
            <a:fillRect/>
          </a:stretch>
        </p:blipFill>
        <p:spPr>
          <a:xfrm>
            <a:off x="5870448" y="1539955"/>
            <a:ext cx="4332112" cy="5154450"/>
          </a:xfrm>
          <a:prstGeom prst="rect">
            <a:avLst/>
          </a:prstGeom>
        </p:spPr>
      </p:pic>
      <p:pic>
        <p:nvPicPr>
          <p:cNvPr id="7" name="Picture 6">
            <a:extLst>
              <a:ext uri="{FF2B5EF4-FFF2-40B4-BE49-F238E27FC236}">
                <a16:creationId xmlns:a16="http://schemas.microsoft.com/office/drawing/2014/main" id="{0B410995-F489-9787-2E98-35276E814690}"/>
              </a:ext>
            </a:extLst>
          </p:cNvPr>
          <p:cNvPicPr>
            <a:picLocks noChangeAspect="1"/>
          </p:cNvPicPr>
          <p:nvPr/>
        </p:nvPicPr>
        <p:blipFill>
          <a:blip r:embed="rId3"/>
          <a:stretch>
            <a:fillRect/>
          </a:stretch>
        </p:blipFill>
        <p:spPr>
          <a:xfrm>
            <a:off x="10812112" y="3122523"/>
            <a:ext cx="919639" cy="903217"/>
          </a:xfrm>
          <a:prstGeom prst="rect">
            <a:avLst/>
          </a:prstGeom>
        </p:spPr>
      </p:pic>
      <p:pic>
        <p:nvPicPr>
          <p:cNvPr id="9" name="Picture 8">
            <a:extLst>
              <a:ext uri="{FF2B5EF4-FFF2-40B4-BE49-F238E27FC236}">
                <a16:creationId xmlns:a16="http://schemas.microsoft.com/office/drawing/2014/main" id="{6C792C73-7CAA-5532-A6F8-0BEA828CDB93}"/>
              </a:ext>
            </a:extLst>
          </p:cNvPr>
          <p:cNvPicPr>
            <a:picLocks noChangeAspect="1"/>
          </p:cNvPicPr>
          <p:nvPr/>
        </p:nvPicPr>
        <p:blipFill>
          <a:blip r:embed="rId4"/>
          <a:stretch>
            <a:fillRect/>
          </a:stretch>
        </p:blipFill>
        <p:spPr>
          <a:xfrm>
            <a:off x="10319901" y="5052855"/>
            <a:ext cx="1762371" cy="1124107"/>
          </a:xfrm>
          <a:prstGeom prst="rect">
            <a:avLst/>
          </a:prstGeom>
        </p:spPr>
      </p:pic>
    </p:spTree>
    <p:extLst>
      <p:ext uri="{BB962C8B-B14F-4D97-AF65-F5344CB8AC3E}">
        <p14:creationId xmlns:p14="http://schemas.microsoft.com/office/powerpoint/2010/main" val="253292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68D16-D55C-3FDB-E8F3-C21F1090F045}"/>
              </a:ext>
            </a:extLst>
          </p:cNvPr>
          <p:cNvSpPr>
            <a:spLocks noGrp="1"/>
          </p:cNvSpPr>
          <p:nvPr>
            <p:ph type="title"/>
          </p:nvPr>
        </p:nvSpPr>
        <p:spPr/>
        <p:txBody>
          <a:bodyPr/>
          <a:lstStyle/>
          <a:p>
            <a:r>
              <a:rPr lang="en-US" dirty="0" err="1"/>
              <a:t>prevProps</a:t>
            </a:r>
            <a:r>
              <a:rPr lang="en-US" dirty="0"/>
              <a:t>, </a:t>
            </a:r>
            <a:r>
              <a:rPr lang="en-US" dirty="0" err="1"/>
              <a:t>prevState</a:t>
            </a:r>
            <a:endParaRPr lang="en-US" dirty="0"/>
          </a:p>
        </p:txBody>
      </p:sp>
      <p:sp>
        <p:nvSpPr>
          <p:cNvPr id="3" name="Content Placeholder 2">
            <a:extLst>
              <a:ext uri="{FF2B5EF4-FFF2-40B4-BE49-F238E27FC236}">
                <a16:creationId xmlns:a16="http://schemas.microsoft.com/office/drawing/2014/main" id="{20D544B3-4425-AD54-B599-EAC00C49A0FA}"/>
              </a:ext>
            </a:extLst>
          </p:cNvPr>
          <p:cNvSpPr>
            <a:spLocks noGrp="1"/>
          </p:cNvSpPr>
          <p:nvPr>
            <p:ph idx="1"/>
          </p:nvPr>
        </p:nvSpPr>
        <p:spPr>
          <a:xfrm>
            <a:off x="838200" y="1825625"/>
            <a:ext cx="10866120" cy="4351338"/>
          </a:xfrm>
        </p:spPr>
        <p:txBody>
          <a:bodyPr/>
          <a:lstStyle/>
          <a:p>
            <a:r>
              <a:rPr lang="en-US" dirty="0"/>
              <a:t>ComponentDidUpdate has default parameters for </a:t>
            </a:r>
            <a:r>
              <a:rPr lang="en-US" dirty="0" err="1"/>
              <a:t>prevProps</a:t>
            </a:r>
            <a:r>
              <a:rPr lang="en-US" dirty="0"/>
              <a:t> and </a:t>
            </a:r>
            <a:r>
              <a:rPr lang="en-US" dirty="0" err="1"/>
              <a:t>prevState</a:t>
            </a:r>
            <a:endParaRPr lang="en-US" dirty="0"/>
          </a:p>
          <a:p>
            <a:pPr lvl="1"/>
            <a:r>
              <a:rPr lang="en-US" dirty="0"/>
              <a:t>Gets props or state before the update happens</a:t>
            </a:r>
          </a:p>
          <a:p>
            <a:pPr lvl="1"/>
            <a:r>
              <a:rPr lang="en-US" dirty="0"/>
              <a:t>Primarily use for comparing previous state to current state</a:t>
            </a:r>
          </a:p>
        </p:txBody>
      </p:sp>
      <p:pic>
        <p:nvPicPr>
          <p:cNvPr id="5" name="Picture 4">
            <a:extLst>
              <a:ext uri="{FF2B5EF4-FFF2-40B4-BE49-F238E27FC236}">
                <a16:creationId xmlns:a16="http://schemas.microsoft.com/office/drawing/2014/main" id="{A37AB806-2675-DEC9-BCDF-FC058EF235DB}"/>
              </a:ext>
            </a:extLst>
          </p:cNvPr>
          <p:cNvPicPr>
            <a:picLocks noChangeAspect="1"/>
          </p:cNvPicPr>
          <p:nvPr/>
        </p:nvPicPr>
        <p:blipFill>
          <a:blip r:embed="rId2"/>
          <a:stretch>
            <a:fillRect/>
          </a:stretch>
        </p:blipFill>
        <p:spPr>
          <a:xfrm>
            <a:off x="1602178" y="4306824"/>
            <a:ext cx="8987643" cy="2005072"/>
          </a:xfrm>
          <a:prstGeom prst="rect">
            <a:avLst/>
          </a:prstGeom>
        </p:spPr>
      </p:pic>
    </p:spTree>
    <p:extLst>
      <p:ext uri="{BB962C8B-B14F-4D97-AF65-F5344CB8AC3E}">
        <p14:creationId xmlns:p14="http://schemas.microsoft.com/office/powerpoint/2010/main" val="1246726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5A92-D9BA-45CB-096D-F9909168E893}"/>
              </a:ext>
            </a:extLst>
          </p:cNvPr>
          <p:cNvSpPr>
            <a:spLocks noGrp="1"/>
          </p:cNvSpPr>
          <p:nvPr>
            <p:ph type="title"/>
          </p:nvPr>
        </p:nvSpPr>
        <p:spPr/>
        <p:txBody>
          <a:bodyPr/>
          <a:lstStyle/>
          <a:p>
            <a:r>
              <a:rPr lang="en-US" dirty="0" err="1"/>
              <a:t>componentWillUnmount</a:t>
            </a:r>
            <a:r>
              <a:rPr lang="en-US" dirty="0"/>
              <a:t>()</a:t>
            </a:r>
          </a:p>
        </p:txBody>
      </p:sp>
      <p:sp>
        <p:nvSpPr>
          <p:cNvPr id="3" name="Content Placeholder 2">
            <a:extLst>
              <a:ext uri="{FF2B5EF4-FFF2-40B4-BE49-F238E27FC236}">
                <a16:creationId xmlns:a16="http://schemas.microsoft.com/office/drawing/2014/main" id="{B414B027-2E98-B4E6-4209-F6A3A7124FF4}"/>
              </a:ext>
            </a:extLst>
          </p:cNvPr>
          <p:cNvSpPr>
            <a:spLocks noGrp="1"/>
          </p:cNvSpPr>
          <p:nvPr>
            <p:ph idx="1"/>
          </p:nvPr>
        </p:nvSpPr>
        <p:spPr>
          <a:xfrm>
            <a:off x="838200" y="1825625"/>
            <a:ext cx="4181856" cy="4351338"/>
          </a:xfrm>
        </p:spPr>
        <p:txBody>
          <a:bodyPr/>
          <a:lstStyle/>
          <a:p>
            <a:r>
              <a:rPr lang="en-US" dirty="0"/>
              <a:t>“My encore before I leave offstage!”</a:t>
            </a:r>
          </a:p>
          <a:p>
            <a:endParaRPr lang="en-US" dirty="0"/>
          </a:p>
        </p:txBody>
      </p:sp>
      <p:pic>
        <p:nvPicPr>
          <p:cNvPr id="5" name="Picture 4">
            <a:extLst>
              <a:ext uri="{FF2B5EF4-FFF2-40B4-BE49-F238E27FC236}">
                <a16:creationId xmlns:a16="http://schemas.microsoft.com/office/drawing/2014/main" id="{55B41A07-F1FE-7FA2-67EF-FC42F7C55369}"/>
              </a:ext>
            </a:extLst>
          </p:cNvPr>
          <p:cNvPicPr>
            <a:picLocks noChangeAspect="1"/>
          </p:cNvPicPr>
          <p:nvPr/>
        </p:nvPicPr>
        <p:blipFill>
          <a:blip r:embed="rId3"/>
          <a:stretch>
            <a:fillRect/>
          </a:stretch>
        </p:blipFill>
        <p:spPr>
          <a:xfrm>
            <a:off x="5020056" y="1314981"/>
            <a:ext cx="4514813" cy="5372626"/>
          </a:xfrm>
          <a:prstGeom prst="rect">
            <a:avLst/>
          </a:prstGeom>
        </p:spPr>
      </p:pic>
      <p:pic>
        <p:nvPicPr>
          <p:cNvPr id="11" name="Picture 10">
            <a:extLst>
              <a:ext uri="{FF2B5EF4-FFF2-40B4-BE49-F238E27FC236}">
                <a16:creationId xmlns:a16="http://schemas.microsoft.com/office/drawing/2014/main" id="{9E2FA9D5-1323-8103-AF82-D47652DC8EB8}"/>
              </a:ext>
            </a:extLst>
          </p:cNvPr>
          <p:cNvPicPr>
            <a:picLocks noChangeAspect="1"/>
          </p:cNvPicPr>
          <p:nvPr/>
        </p:nvPicPr>
        <p:blipFill>
          <a:blip r:embed="rId4"/>
          <a:stretch>
            <a:fillRect/>
          </a:stretch>
        </p:blipFill>
        <p:spPr>
          <a:xfrm>
            <a:off x="9723843" y="4315968"/>
            <a:ext cx="2248692" cy="2030371"/>
          </a:xfrm>
          <a:prstGeom prst="rect">
            <a:avLst/>
          </a:prstGeom>
        </p:spPr>
      </p:pic>
      <p:pic>
        <p:nvPicPr>
          <p:cNvPr id="16" name="Picture 15">
            <a:extLst>
              <a:ext uri="{FF2B5EF4-FFF2-40B4-BE49-F238E27FC236}">
                <a16:creationId xmlns:a16="http://schemas.microsoft.com/office/drawing/2014/main" id="{B1A6C614-F929-7CFE-AC70-C927BB888B1B}"/>
              </a:ext>
            </a:extLst>
          </p:cNvPr>
          <p:cNvPicPr>
            <a:picLocks noChangeAspect="1"/>
          </p:cNvPicPr>
          <p:nvPr/>
        </p:nvPicPr>
        <p:blipFill>
          <a:blip r:embed="rId5"/>
          <a:stretch>
            <a:fillRect/>
          </a:stretch>
        </p:blipFill>
        <p:spPr>
          <a:xfrm>
            <a:off x="9583593" y="1948172"/>
            <a:ext cx="2388942" cy="1774642"/>
          </a:xfrm>
          <a:prstGeom prst="rect">
            <a:avLst/>
          </a:prstGeom>
        </p:spPr>
      </p:pic>
    </p:spTree>
    <p:extLst>
      <p:ext uri="{BB962C8B-B14F-4D97-AF65-F5344CB8AC3E}">
        <p14:creationId xmlns:p14="http://schemas.microsoft.com/office/powerpoint/2010/main" val="382078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64585-AA09-4FEB-ACF5-086BB6B2053B}"/>
              </a:ext>
            </a:extLst>
          </p:cNvPr>
          <p:cNvSpPr>
            <a:spLocks noGrp="1"/>
          </p:cNvSpPr>
          <p:nvPr>
            <p:ph type="title"/>
          </p:nvPr>
        </p:nvSpPr>
        <p:spPr/>
        <p:txBody>
          <a:bodyPr/>
          <a:lstStyle/>
          <a:p>
            <a:r>
              <a:rPr lang="en-US" dirty="0"/>
              <a:t>Effect Hooks, useEffect</a:t>
            </a:r>
          </a:p>
        </p:txBody>
      </p:sp>
      <p:sp>
        <p:nvSpPr>
          <p:cNvPr id="3" name="Content Placeholder 2">
            <a:extLst>
              <a:ext uri="{FF2B5EF4-FFF2-40B4-BE49-F238E27FC236}">
                <a16:creationId xmlns:a16="http://schemas.microsoft.com/office/drawing/2014/main" id="{F3AAC0AF-A500-AC75-FE1C-8B21F8BC850C}"/>
              </a:ext>
            </a:extLst>
          </p:cNvPr>
          <p:cNvSpPr>
            <a:spLocks noGrp="1"/>
          </p:cNvSpPr>
          <p:nvPr>
            <p:ph idx="1"/>
          </p:nvPr>
        </p:nvSpPr>
        <p:spPr>
          <a:xfrm>
            <a:off x="838200" y="1825625"/>
            <a:ext cx="6468979" cy="4351338"/>
          </a:xfrm>
        </p:spPr>
        <p:txBody>
          <a:bodyPr/>
          <a:lstStyle/>
          <a:p>
            <a:r>
              <a:rPr lang="en-US" dirty="0"/>
              <a:t>Functional components don’t use lifecycle methods</a:t>
            </a:r>
          </a:p>
          <a:p>
            <a:pPr lvl="1"/>
            <a:r>
              <a:rPr lang="en-US" dirty="0"/>
              <a:t>The “equivalent” are effect hooks (useEffect)</a:t>
            </a:r>
          </a:p>
          <a:p>
            <a:pPr lvl="2"/>
            <a:r>
              <a:rPr lang="en-US" dirty="0"/>
              <a:t>It’s best to think effect hooks as a totally different way compared to lifecycle methods</a:t>
            </a:r>
          </a:p>
        </p:txBody>
      </p:sp>
      <p:pic>
        <p:nvPicPr>
          <p:cNvPr id="5" name="Picture 4">
            <a:extLst>
              <a:ext uri="{FF2B5EF4-FFF2-40B4-BE49-F238E27FC236}">
                <a16:creationId xmlns:a16="http://schemas.microsoft.com/office/drawing/2014/main" id="{83F8D69C-D2E3-FB0B-C82E-CBC894515042}"/>
              </a:ext>
            </a:extLst>
          </p:cNvPr>
          <p:cNvPicPr>
            <a:picLocks noChangeAspect="1"/>
          </p:cNvPicPr>
          <p:nvPr/>
        </p:nvPicPr>
        <p:blipFill>
          <a:blip r:embed="rId2"/>
          <a:stretch>
            <a:fillRect/>
          </a:stretch>
        </p:blipFill>
        <p:spPr>
          <a:xfrm>
            <a:off x="7417220" y="2008727"/>
            <a:ext cx="4638499" cy="4168236"/>
          </a:xfrm>
          <a:prstGeom prst="rect">
            <a:avLst/>
          </a:prstGeom>
        </p:spPr>
      </p:pic>
    </p:spTree>
    <p:extLst>
      <p:ext uri="{BB962C8B-B14F-4D97-AF65-F5344CB8AC3E}">
        <p14:creationId xmlns:p14="http://schemas.microsoft.com/office/powerpoint/2010/main" val="398402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696F5-4C37-37B6-0F4C-4F052AD72B7B}"/>
              </a:ext>
            </a:extLst>
          </p:cNvPr>
          <p:cNvSpPr>
            <a:spLocks noGrp="1"/>
          </p:cNvSpPr>
          <p:nvPr>
            <p:ph type="title"/>
          </p:nvPr>
        </p:nvSpPr>
        <p:spPr/>
        <p:txBody>
          <a:bodyPr/>
          <a:lstStyle/>
          <a:p>
            <a:r>
              <a:rPr lang="en-US" dirty="0"/>
              <a:t>The anatomy of useEffect()</a:t>
            </a:r>
          </a:p>
        </p:txBody>
      </p:sp>
      <p:pic>
        <p:nvPicPr>
          <p:cNvPr id="30" name="Content Placeholder 29">
            <a:extLst>
              <a:ext uri="{FF2B5EF4-FFF2-40B4-BE49-F238E27FC236}">
                <a16:creationId xmlns:a16="http://schemas.microsoft.com/office/drawing/2014/main" id="{8249DAB4-083E-C512-5239-44A96CD03EB6}"/>
              </a:ext>
            </a:extLst>
          </p:cNvPr>
          <p:cNvPicPr>
            <a:picLocks noGrp="1" noChangeAspect="1"/>
          </p:cNvPicPr>
          <p:nvPr>
            <p:ph idx="1"/>
          </p:nvPr>
        </p:nvPicPr>
        <p:blipFill>
          <a:blip r:embed="rId2"/>
          <a:stretch>
            <a:fillRect/>
          </a:stretch>
        </p:blipFill>
        <p:spPr>
          <a:xfrm>
            <a:off x="3469025" y="2182044"/>
            <a:ext cx="4105516" cy="3082502"/>
          </a:xfrm>
        </p:spPr>
      </p:pic>
      <p:sp>
        <p:nvSpPr>
          <p:cNvPr id="31" name="Oval 30">
            <a:extLst>
              <a:ext uri="{FF2B5EF4-FFF2-40B4-BE49-F238E27FC236}">
                <a16:creationId xmlns:a16="http://schemas.microsoft.com/office/drawing/2014/main" id="{7947ACC8-3292-3820-B0DF-C93BB195710D}"/>
              </a:ext>
            </a:extLst>
          </p:cNvPr>
          <p:cNvSpPr/>
          <p:nvPr/>
        </p:nvSpPr>
        <p:spPr>
          <a:xfrm>
            <a:off x="3707394" y="3004285"/>
            <a:ext cx="3434069" cy="43714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F106780-4182-B8C0-1111-42BEA6E974AD}"/>
              </a:ext>
            </a:extLst>
          </p:cNvPr>
          <p:cNvSpPr/>
          <p:nvPr/>
        </p:nvSpPr>
        <p:spPr>
          <a:xfrm>
            <a:off x="3707394" y="3819583"/>
            <a:ext cx="3645008" cy="43714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5D9A6DC-E468-F431-E35E-45B5637561A2}"/>
              </a:ext>
            </a:extLst>
          </p:cNvPr>
          <p:cNvSpPr/>
          <p:nvPr/>
        </p:nvSpPr>
        <p:spPr>
          <a:xfrm>
            <a:off x="3839350" y="4649566"/>
            <a:ext cx="1601328" cy="43714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360ECDD2-2A7E-5BFF-0AF1-2DA16252D8E7}"/>
              </a:ext>
            </a:extLst>
          </p:cNvPr>
          <p:cNvCxnSpPr/>
          <p:nvPr/>
        </p:nvCxnSpPr>
        <p:spPr>
          <a:xfrm>
            <a:off x="2441288" y="3249311"/>
            <a:ext cx="1187116"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A26BFBC-8A8B-CEA0-6F1B-A191CB7AE220}"/>
              </a:ext>
            </a:extLst>
          </p:cNvPr>
          <p:cNvCxnSpPr>
            <a:cxnSpLocks/>
          </p:cNvCxnSpPr>
          <p:nvPr/>
        </p:nvCxnSpPr>
        <p:spPr>
          <a:xfrm flipH="1">
            <a:off x="7430321" y="4038156"/>
            <a:ext cx="869490" cy="192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BA1A3142-D999-59E2-231F-AE886E61D764}"/>
              </a:ext>
            </a:extLst>
          </p:cNvPr>
          <p:cNvCxnSpPr>
            <a:cxnSpLocks/>
          </p:cNvCxnSpPr>
          <p:nvPr/>
        </p:nvCxnSpPr>
        <p:spPr>
          <a:xfrm flipV="1">
            <a:off x="4611135" y="5162184"/>
            <a:ext cx="0" cy="39640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40322AD3-4133-4A5C-7518-CA2F9C51BEF5}"/>
              </a:ext>
            </a:extLst>
          </p:cNvPr>
          <p:cNvSpPr txBox="1"/>
          <p:nvPr/>
        </p:nvSpPr>
        <p:spPr>
          <a:xfrm>
            <a:off x="291677" y="2926145"/>
            <a:ext cx="1957587" cy="646331"/>
          </a:xfrm>
          <a:prstGeom prst="rect">
            <a:avLst/>
          </a:prstGeom>
          <a:noFill/>
        </p:spPr>
        <p:txBody>
          <a:bodyPr wrap="none" rtlCol="0">
            <a:spAutoFit/>
          </a:bodyPr>
          <a:lstStyle/>
          <a:p>
            <a:pPr algn="ctr"/>
            <a:r>
              <a:rPr lang="en-US" dirty="0"/>
              <a:t>JavaScript to </a:t>
            </a:r>
          </a:p>
          <a:p>
            <a:pPr algn="ctr"/>
            <a:r>
              <a:rPr lang="en-US" dirty="0"/>
              <a:t>run on change.</a:t>
            </a:r>
          </a:p>
        </p:txBody>
      </p:sp>
      <p:sp>
        <p:nvSpPr>
          <p:cNvPr id="46" name="TextBox 45">
            <a:extLst>
              <a:ext uri="{FF2B5EF4-FFF2-40B4-BE49-F238E27FC236}">
                <a16:creationId xmlns:a16="http://schemas.microsoft.com/office/drawing/2014/main" id="{29C64678-EF6C-091D-42B3-BED565726CB7}"/>
              </a:ext>
            </a:extLst>
          </p:cNvPr>
          <p:cNvSpPr txBox="1"/>
          <p:nvPr/>
        </p:nvSpPr>
        <p:spPr>
          <a:xfrm>
            <a:off x="2723729" y="5813641"/>
            <a:ext cx="4080033" cy="646331"/>
          </a:xfrm>
          <a:prstGeom prst="rect">
            <a:avLst/>
          </a:prstGeom>
          <a:noFill/>
        </p:spPr>
        <p:txBody>
          <a:bodyPr wrap="square" rtlCol="0">
            <a:spAutoFit/>
          </a:bodyPr>
          <a:lstStyle/>
          <a:p>
            <a:pPr algn="ctr"/>
            <a:r>
              <a:rPr lang="en-US" dirty="0"/>
              <a:t>Prop or state that changed to initiate the effect</a:t>
            </a:r>
          </a:p>
        </p:txBody>
      </p:sp>
      <p:sp>
        <p:nvSpPr>
          <p:cNvPr id="48" name="TextBox 47">
            <a:extLst>
              <a:ext uri="{FF2B5EF4-FFF2-40B4-BE49-F238E27FC236}">
                <a16:creationId xmlns:a16="http://schemas.microsoft.com/office/drawing/2014/main" id="{6879DAB7-98C7-563C-014B-5A385BC4C53C}"/>
              </a:ext>
            </a:extLst>
          </p:cNvPr>
          <p:cNvSpPr txBox="1"/>
          <p:nvPr/>
        </p:nvSpPr>
        <p:spPr>
          <a:xfrm>
            <a:off x="8155590" y="3551579"/>
            <a:ext cx="3938337" cy="923330"/>
          </a:xfrm>
          <a:prstGeom prst="rect">
            <a:avLst/>
          </a:prstGeom>
          <a:noFill/>
        </p:spPr>
        <p:txBody>
          <a:bodyPr wrap="square" rtlCol="0">
            <a:spAutoFit/>
          </a:bodyPr>
          <a:lstStyle/>
          <a:p>
            <a:pPr algn="ctr"/>
            <a:r>
              <a:rPr lang="en-US" dirty="0"/>
              <a:t>JavaScript that stages to run before the next useEffect (like a “finally” statement)</a:t>
            </a:r>
          </a:p>
        </p:txBody>
      </p:sp>
    </p:spTree>
    <p:extLst>
      <p:ext uri="{BB962C8B-B14F-4D97-AF65-F5344CB8AC3E}">
        <p14:creationId xmlns:p14="http://schemas.microsoft.com/office/powerpoint/2010/main" val="3964364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4" grpId="0" animBg="1"/>
      <p:bldP spid="45" grpId="0"/>
      <p:bldP spid="46" grpId="0"/>
      <p:bldP spid="4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25-3512-B0D9-E5AB-36751C28DBC2}"/>
              </a:ext>
            </a:extLst>
          </p:cNvPr>
          <p:cNvSpPr>
            <a:spLocks noGrp="1"/>
          </p:cNvSpPr>
          <p:nvPr>
            <p:ph type="title"/>
          </p:nvPr>
        </p:nvSpPr>
        <p:spPr/>
        <p:txBody>
          <a:bodyPr/>
          <a:lstStyle/>
          <a:p>
            <a:r>
              <a:rPr lang="en-US" dirty="0"/>
              <a:t>componentDidUpdate vs. useEffect</a:t>
            </a:r>
          </a:p>
        </p:txBody>
      </p:sp>
      <p:sp>
        <p:nvSpPr>
          <p:cNvPr id="3" name="Text Placeholder 2">
            <a:extLst>
              <a:ext uri="{FF2B5EF4-FFF2-40B4-BE49-F238E27FC236}">
                <a16:creationId xmlns:a16="http://schemas.microsoft.com/office/drawing/2014/main" id="{E308DF56-D1A9-74E6-D070-7E65D89A2423}"/>
              </a:ext>
            </a:extLst>
          </p:cNvPr>
          <p:cNvSpPr>
            <a:spLocks noGrp="1"/>
          </p:cNvSpPr>
          <p:nvPr>
            <p:ph type="body" idx="1"/>
          </p:nvPr>
        </p:nvSpPr>
        <p:spPr/>
        <p:txBody>
          <a:bodyPr/>
          <a:lstStyle/>
          <a:p>
            <a:pPr algn="ctr"/>
            <a:r>
              <a:rPr lang="en-US" dirty="0"/>
              <a:t>componentDidUpdate</a:t>
            </a:r>
          </a:p>
        </p:txBody>
      </p:sp>
      <p:sp>
        <p:nvSpPr>
          <p:cNvPr id="5" name="Text Placeholder 4">
            <a:extLst>
              <a:ext uri="{FF2B5EF4-FFF2-40B4-BE49-F238E27FC236}">
                <a16:creationId xmlns:a16="http://schemas.microsoft.com/office/drawing/2014/main" id="{D8A3A1F0-3807-FFA1-7283-D89DB9F6503A}"/>
              </a:ext>
            </a:extLst>
          </p:cNvPr>
          <p:cNvSpPr>
            <a:spLocks noGrp="1"/>
          </p:cNvSpPr>
          <p:nvPr>
            <p:ph type="body" sz="quarter" idx="3"/>
          </p:nvPr>
        </p:nvSpPr>
        <p:spPr/>
        <p:txBody>
          <a:bodyPr/>
          <a:lstStyle/>
          <a:p>
            <a:pPr algn="ctr"/>
            <a:r>
              <a:rPr lang="en-US" dirty="0"/>
              <a:t>useEffect</a:t>
            </a:r>
          </a:p>
        </p:txBody>
      </p:sp>
      <p:pic>
        <p:nvPicPr>
          <p:cNvPr id="7" name="Picture 6">
            <a:extLst>
              <a:ext uri="{FF2B5EF4-FFF2-40B4-BE49-F238E27FC236}">
                <a16:creationId xmlns:a16="http://schemas.microsoft.com/office/drawing/2014/main" id="{9EB8DF22-6989-D0DA-7C15-716E9A3337A8}"/>
              </a:ext>
            </a:extLst>
          </p:cNvPr>
          <p:cNvPicPr>
            <a:picLocks noChangeAspect="1"/>
          </p:cNvPicPr>
          <p:nvPr/>
        </p:nvPicPr>
        <p:blipFill>
          <a:blip r:embed="rId2"/>
          <a:stretch>
            <a:fillRect/>
          </a:stretch>
        </p:blipFill>
        <p:spPr>
          <a:xfrm>
            <a:off x="1696966" y="4136753"/>
            <a:ext cx="3615357" cy="913772"/>
          </a:xfrm>
          <a:prstGeom prst="rect">
            <a:avLst/>
          </a:prstGeom>
        </p:spPr>
      </p:pic>
      <p:cxnSp>
        <p:nvCxnSpPr>
          <p:cNvPr id="8" name="Straight Arrow Connector 7">
            <a:extLst>
              <a:ext uri="{FF2B5EF4-FFF2-40B4-BE49-F238E27FC236}">
                <a16:creationId xmlns:a16="http://schemas.microsoft.com/office/drawing/2014/main" id="{5949892D-B798-C2F5-DA14-EF91430C0005}"/>
              </a:ext>
            </a:extLst>
          </p:cNvPr>
          <p:cNvCxnSpPr>
            <a:cxnSpLocks/>
          </p:cNvCxnSpPr>
          <p:nvPr/>
        </p:nvCxnSpPr>
        <p:spPr>
          <a:xfrm flipV="1">
            <a:off x="7357260" y="5098061"/>
            <a:ext cx="0" cy="6009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7B93A67-4770-7B1D-1FE4-971711D9219A}"/>
              </a:ext>
            </a:extLst>
          </p:cNvPr>
          <p:cNvSpPr txBox="1"/>
          <p:nvPr/>
        </p:nvSpPr>
        <p:spPr>
          <a:xfrm>
            <a:off x="5097567" y="5846540"/>
            <a:ext cx="4519385" cy="646331"/>
          </a:xfrm>
          <a:prstGeom prst="rect">
            <a:avLst/>
          </a:prstGeom>
          <a:noFill/>
        </p:spPr>
        <p:txBody>
          <a:bodyPr wrap="square" rtlCol="0">
            <a:spAutoFit/>
          </a:bodyPr>
          <a:lstStyle/>
          <a:p>
            <a:pPr algn="ctr"/>
            <a:r>
              <a:rPr lang="en-US" dirty="0"/>
              <a:t>No second parameter means: </a:t>
            </a:r>
            <a:br>
              <a:rPr lang="en-US" dirty="0"/>
            </a:br>
            <a:r>
              <a:rPr lang="en-US" dirty="0"/>
              <a:t>“run this effect for every change”</a:t>
            </a:r>
          </a:p>
        </p:txBody>
      </p:sp>
      <p:pic>
        <p:nvPicPr>
          <p:cNvPr id="11" name="Content Placeholder 29">
            <a:extLst>
              <a:ext uri="{FF2B5EF4-FFF2-40B4-BE49-F238E27FC236}">
                <a16:creationId xmlns:a16="http://schemas.microsoft.com/office/drawing/2014/main" id="{BBA425F9-268E-B042-78B3-1268D40FB899}"/>
              </a:ext>
            </a:extLst>
          </p:cNvPr>
          <p:cNvPicPr>
            <a:picLocks noChangeAspect="1"/>
          </p:cNvPicPr>
          <p:nvPr/>
        </p:nvPicPr>
        <p:blipFill>
          <a:blip r:embed="rId3"/>
          <a:stretch>
            <a:fillRect/>
          </a:stretch>
        </p:blipFill>
        <p:spPr>
          <a:xfrm>
            <a:off x="6995578" y="2797035"/>
            <a:ext cx="3937293" cy="1008844"/>
          </a:xfrm>
          <a:prstGeom prst="rect">
            <a:avLst/>
          </a:prstGeom>
        </p:spPr>
      </p:pic>
      <p:pic>
        <p:nvPicPr>
          <p:cNvPr id="12" name="Picture 11">
            <a:extLst>
              <a:ext uri="{FF2B5EF4-FFF2-40B4-BE49-F238E27FC236}">
                <a16:creationId xmlns:a16="http://schemas.microsoft.com/office/drawing/2014/main" id="{B5C19720-334B-F709-884B-C42F51FAB4D3}"/>
              </a:ext>
            </a:extLst>
          </p:cNvPr>
          <p:cNvPicPr>
            <a:picLocks noChangeAspect="1"/>
          </p:cNvPicPr>
          <p:nvPr/>
        </p:nvPicPr>
        <p:blipFill>
          <a:blip r:embed="rId4"/>
          <a:stretch>
            <a:fillRect/>
          </a:stretch>
        </p:blipFill>
        <p:spPr>
          <a:xfrm>
            <a:off x="6995578" y="4089217"/>
            <a:ext cx="3853222" cy="1008844"/>
          </a:xfrm>
          <a:prstGeom prst="rect">
            <a:avLst/>
          </a:prstGeom>
        </p:spPr>
      </p:pic>
      <p:sp>
        <p:nvSpPr>
          <p:cNvPr id="13" name="Oval 12">
            <a:extLst>
              <a:ext uri="{FF2B5EF4-FFF2-40B4-BE49-F238E27FC236}">
                <a16:creationId xmlns:a16="http://schemas.microsoft.com/office/drawing/2014/main" id="{349E27AE-0258-466D-13FF-EAEDE02B1BB5}"/>
              </a:ext>
            </a:extLst>
          </p:cNvPr>
          <p:cNvSpPr/>
          <p:nvPr/>
        </p:nvSpPr>
        <p:spPr>
          <a:xfrm>
            <a:off x="7114545" y="4733632"/>
            <a:ext cx="425082" cy="28795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B730720-7BC9-39F2-5F04-46FF6C08448C}"/>
              </a:ext>
            </a:extLst>
          </p:cNvPr>
          <p:cNvPicPr>
            <a:picLocks noChangeAspect="1"/>
          </p:cNvPicPr>
          <p:nvPr/>
        </p:nvPicPr>
        <p:blipFill>
          <a:blip r:embed="rId5"/>
          <a:stretch>
            <a:fillRect/>
          </a:stretch>
        </p:blipFill>
        <p:spPr>
          <a:xfrm>
            <a:off x="794482" y="2702782"/>
            <a:ext cx="5420326" cy="1206022"/>
          </a:xfrm>
          <a:prstGeom prst="rect">
            <a:avLst/>
          </a:prstGeom>
        </p:spPr>
      </p:pic>
      <p:sp>
        <p:nvSpPr>
          <p:cNvPr id="18" name="Oval 17">
            <a:extLst>
              <a:ext uri="{FF2B5EF4-FFF2-40B4-BE49-F238E27FC236}">
                <a16:creationId xmlns:a16="http://schemas.microsoft.com/office/drawing/2014/main" id="{D3378DF9-A4F8-E69E-FBE6-FA1B35856F73}"/>
              </a:ext>
            </a:extLst>
          </p:cNvPr>
          <p:cNvSpPr/>
          <p:nvPr/>
        </p:nvSpPr>
        <p:spPr>
          <a:xfrm>
            <a:off x="7458968" y="3429001"/>
            <a:ext cx="1383279" cy="33576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296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animBg="1"/>
      <p:bldP spid="1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25-3512-B0D9-E5AB-36751C28DBC2}"/>
              </a:ext>
            </a:extLst>
          </p:cNvPr>
          <p:cNvSpPr>
            <a:spLocks noGrp="1"/>
          </p:cNvSpPr>
          <p:nvPr>
            <p:ph type="title"/>
          </p:nvPr>
        </p:nvSpPr>
        <p:spPr/>
        <p:txBody>
          <a:bodyPr/>
          <a:lstStyle/>
          <a:p>
            <a:r>
              <a:rPr lang="en-US" dirty="0" err="1"/>
              <a:t>componentDidMount</a:t>
            </a:r>
            <a:r>
              <a:rPr lang="en-US" dirty="0"/>
              <a:t> vs. useEffect</a:t>
            </a:r>
          </a:p>
        </p:txBody>
      </p:sp>
      <p:sp>
        <p:nvSpPr>
          <p:cNvPr id="3" name="Text Placeholder 2">
            <a:extLst>
              <a:ext uri="{FF2B5EF4-FFF2-40B4-BE49-F238E27FC236}">
                <a16:creationId xmlns:a16="http://schemas.microsoft.com/office/drawing/2014/main" id="{E308DF56-D1A9-74E6-D070-7E65D89A2423}"/>
              </a:ext>
            </a:extLst>
          </p:cNvPr>
          <p:cNvSpPr>
            <a:spLocks noGrp="1"/>
          </p:cNvSpPr>
          <p:nvPr>
            <p:ph type="body" idx="1"/>
          </p:nvPr>
        </p:nvSpPr>
        <p:spPr/>
        <p:txBody>
          <a:bodyPr/>
          <a:lstStyle/>
          <a:p>
            <a:pPr algn="ctr"/>
            <a:r>
              <a:rPr lang="en-US" dirty="0" err="1"/>
              <a:t>componentDidMount</a:t>
            </a:r>
            <a:endParaRPr lang="en-US" dirty="0"/>
          </a:p>
        </p:txBody>
      </p:sp>
      <p:sp>
        <p:nvSpPr>
          <p:cNvPr id="5" name="Text Placeholder 4">
            <a:extLst>
              <a:ext uri="{FF2B5EF4-FFF2-40B4-BE49-F238E27FC236}">
                <a16:creationId xmlns:a16="http://schemas.microsoft.com/office/drawing/2014/main" id="{D8A3A1F0-3807-FFA1-7283-D89DB9F6503A}"/>
              </a:ext>
            </a:extLst>
          </p:cNvPr>
          <p:cNvSpPr>
            <a:spLocks noGrp="1"/>
          </p:cNvSpPr>
          <p:nvPr>
            <p:ph type="body" sz="quarter" idx="3"/>
          </p:nvPr>
        </p:nvSpPr>
        <p:spPr/>
        <p:txBody>
          <a:bodyPr/>
          <a:lstStyle/>
          <a:p>
            <a:pPr algn="ctr"/>
            <a:r>
              <a:rPr lang="en-US" dirty="0"/>
              <a:t>useEffect</a:t>
            </a:r>
          </a:p>
        </p:txBody>
      </p:sp>
      <p:pic>
        <p:nvPicPr>
          <p:cNvPr id="6" name="Picture 5">
            <a:extLst>
              <a:ext uri="{FF2B5EF4-FFF2-40B4-BE49-F238E27FC236}">
                <a16:creationId xmlns:a16="http://schemas.microsoft.com/office/drawing/2014/main" id="{2B62F8C5-FBCE-DBF0-05C5-3A554B5BCACD}"/>
              </a:ext>
            </a:extLst>
          </p:cNvPr>
          <p:cNvPicPr>
            <a:picLocks noChangeAspect="1"/>
          </p:cNvPicPr>
          <p:nvPr/>
        </p:nvPicPr>
        <p:blipFill>
          <a:blip r:embed="rId2"/>
          <a:stretch>
            <a:fillRect/>
          </a:stretch>
        </p:blipFill>
        <p:spPr>
          <a:xfrm>
            <a:off x="1448908" y="3172428"/>
            <a:ext cx="3939548" cy="1297361"/>
          </a:xfrm>
          <a:prstGeom prst="rect">
            <a:avLst/>
          </a:prstGeom>
        </p:spPr>
      </p:pic>
      <p:pic>
        <p:nvPicPr>
          <p:cNvPr id="15" name="Picture 14">
            <a:extLst>
              <a:ext uri="{FF2B5EF4-FFF2-40B4-BE49-F238E27FC236}">
                <a16:creationId xmlns:a16="http://schemas.microsoft.com/office/drawing/2014/main" id="{8892A070-2CFD-F385-9858-C193395C9B55}"/>
              </a:ext>
            </a:extLst>
          </p:cNvPr>
          <p:cNvPicPr>
            <a:picLocks noChangeAspect="1"/>
          </p:cNvPicPr>
          <p:nvPr/>
        </p:nvPicPr>
        <p:blipFill>
          <a:blip r:embed="rId3"/>
          <a:stretch>
            <a:fillRect/>
          </a:stretch>
        </p:blipFill>
        <p:spPr>
          <a:xfrm>
            <a:off x="6803546" y="3210118"/>
            <a:ext cx="3875807" cy="1157918"/>
          </a:xfrm>
          <a:prstGeom prst="rect">
            <a:avLst/>
          </a:prstGeom>
        </p:spPr>
      </p:pic>
      <p:cxnSp>
        <p:nvCxnSpPr>
          <p:cNvPr id="16" name="Straight Arrow Connector 15">
            <a:extLst>
              <a:ext uri="{FF2B5EF4-FFF2-40B4-BE49-F238E27FC236}">
                <a16:creationId xmlns:a16="http://schemas.microsoft.com/office/drawing/2014/main" id="{DE40BAEA-0436-C10F-DDE1-A83CEF90F9C0}"/>
              </a:ext>
            </a:extLst>
          </p:cNvPr>
          <p:cNvCxnSpPr>
            <a:cxnSpLocks/>
          </p:cNvCxnSpPr>
          <p:nvPr/>
        </p:nvCxnSpPr>
        <p:spPr>
          <a:xfrm flipV="1">
            <a:off x="7392858" y="4368036"/>
            <a:ext cx="0" cy="48222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4F0EB64-4B06-8C1F-19E9-42E83DB1F2EC}"/>
              </a:ext>
            </a:extLst>
          </p:cNvPr>
          <p:cNvSpPr txBox="1"/>
          <p:nvPr/>
        </p:nvSpPr>
        <p:spPr>
          <a:xfrm>
            <a:off x="5709238" y="4850256"/>
            <a:ext cx="4519385" cy="369332"/>
          </a:xfrm>
          <a:prstGeom prst="rect">
            <a:avLst/>
          </a:prstGeom>
          <a:noFill/>
        </p:spPr>
        <p:txBody>
          <a:bodyPr wrap="square" rtlCol="0">
            <a:spAutoFit/>
          </a:bodyPr>
          <a:lstStyle/>
          <a:p>
            <a:pPr algn="ctr"/>
            <a:r>
              <a:rPr lang="en-US" dirty="0"/>
              <a:t>Empty array means run once </a:t>
            </a:r>
          </a:p>
        </p:txBody>
      </p:sp>
      <p:sp>
        <p:nvSpPr>
          <p:cNvPr id="18" name="Oval 17">
            <a:extLst>
              <a:ext uri="{FF2B5EF4-FFF2-40B4-BE49-F238E27FC236}">
                <a16:creationId xmlns:a16="http://schemas.microsoft.com/office/drawing/2014/main" id="{5B9F1E86-763C-6F1C-0D8E-200A662972B4}"/>
              </a:ext>
            </a:extLst>
          </p:cNvPr>
          <p:cNvSpPr/>
          <p:nvPr/>
        </p:nvSpPr>
        <p:spPr>
          <a:xfrm>
            <a:off x="7182646" y="3892757"/>
            <a:ext cx="420423" cy="4752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2333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BED83-78A9-25C6-7F32-AC824B7CF4B7}"/>
              </a:ext>
            </a:extLst>
          </p:cNvPr>
          <p:cNvSpPr>
            <a:spLocks noGrp="1"/>
          </p:cNvSpPr>
          <p:nvPr>
            <p:ph type="title"/>
          </p:nvPr>
        </p:nvSpPr>
        <p:spPr/>
        <p:txBody>
          <a:bodyPr/>
          <a:lstStyle/>
          <a:p>
            <a:r>
              <a:rPr lang="en-US" dirty="0"/>
              <a:t>Who is this for?</a:t>
            </a:r>
          </a:p>
        </p:txBody>
      </p:sp>
      <p:sp>
        <p:nvSpPr>
          <p:cNvPr id="3" name="Content Placeholder 2">
            <a:extLst>
              <a:ext uri="{FF2B5EF4-FFF2-40B4-BE49-F238E27FC236}">
                <a16:creationId xmlns:a16="http://schemas.microsoft.com/office/drawing/2014/main" id="{C326389B-BD9D-2EAE-C830-54E7BDDC3051}"/>
              </a:ext>
            </a:extLst>
          </p:cNvPr>
          <p:cNvSpPr>
            <a:spLocks noGrp="1"/>
          </p:cNvSpPr>
          <p:nvPr>
            <p:ph idx="1"/>
          </p:nvPr>
        </p:nvSpPr>
        <p:spPr>
          <a:xfrm>
            <a:off x="838200" y="1825625"/>
            <a:ext cx="9942576" cy="4351338"/>
          </a:xfrm>
        </p:spPr>
        <p:txBody>
          <a:bodyPr/>
          <a:lstStyle/>
          <a:p>
            <a:r>
              <a:rPr lang="en-US" dirty="0"/>
              <a:t>Is this you?</a:t>
            </a:r>
          </a:p>
          <a:p>
            <a:pPr lvl="1"/>
            <a:r>
              <a:rPr lang="en-US" dirty="0"/>
              <a:t>“I’ve worked on React but really don’t know why/how it works”</a:t>
            </a:r>
          </a:p>
          <a:p>
            <a:pPr lvl="1"/>
            <a:r>
              <a:rPr lang="en-US" dirty="0"/>
              <a:t>“I don’t know why we are or should be using React.”</a:t>
            </a:r>
          </a:p>
          <a:p>
            <a:pPr lvl="1"/>
            <a:r>
              <a:rPr lang="en-US" dirty="0"/>
              <a:t>“It works, but I don’t know why.”</a:t>
            </a:r>
          </a:p>
          <a:p>
            <a:endParaRPr lang="en-US" dirty="0"/>
          </a:p>
        </p:txBody>
      </p:sp>
      <p:pic>
        <p:nvPicPr>
          <p:cNvPr id="7" name="Picture 6">
            <a:extLst>
              <a:ext uri="{FF2B5EF4-FFF2-40B4-BE49-F238E27FC236}">
                <a16:creationId xmlns:a16="http://schemas.microsoft.com/office/drawing/2014/main" id="{BAF7D665-C77F-FFAD-358C-FB747ECBB88F}"/>
              </a:ext>
            </a:extLst>
          </p:cNvPr>
          <p:cNvPicPr>
            <a:picLocks noChangeAspect="1"/>
          </p:cNvPicPr>
          <p:nvPr/>
        </p:nvPicPr>
        <p:blipFill>
          <a:blip r:embed="rId2"/>
          <a:stretch>
            <a:fillRect/>
          </a:stretch>
        </p:blipFill>
        <p:spPr>
          <a:xfrm>
            <a:off x="3866245" y="4110671"/>
            <a:ext cx="4459510" cy="2509585"/>
          </a:xfrm>
          <a:prstGeom prst="rect">
            <a:avLst/>
          </a:prstGeom>
        </p:spPr>
      </p:pic>
    </p:spTree>
    <p:extLst>
      <p:ext uri="{BB962C8B-B14F-4D97-AF65-F5344CB8AC3E}">
        <p14:creationId xmlns:p14="http://schemas.microsoft.com/office/powerpoint/2010/main" val="242828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25-3512-B0D9-E5AB-36751C28DBC2}"/>
              </a:ext>
            </a:extLst>
          </p:cNvPr>
          <p:cNvSpPr>
            <a:spLocks noGrp="1"/>
          </p:cNvSpPr>
          <p:nvPr>
            <p:ph type="title"/>
          </p:nvPr>
        </p:nvSpPr>
        <p:spPr>
          <a:xfrm>
            <a:off x="712662" y="355600"/>
            <a:ext cx="10766675" cy="1325563"/>
          </a:xfrm>
        </p:spPr>
        <p:txBody>
          <a:bodyPr>
            <a:normAutofit/>
          </a:bodyPr>
          <a:lstStyle/>
          <a:p>
            <a:r>
              <a:rPr lang="en-US" dirty="0" err="1"/>
              <a:t>componentWillUnmount</a:t>
            </a:r>
            <a:r>
              <a:rPr lang="en-US" dirty="0"/>
              <a:t> vs. useEffect</a:t>
            </a:r>
          </a:p>
        </p:txBody>
      </p:sp>
      <p:sp>
        <p:nvSpPr>
          <p:cNvPr id="3" name="Text Placeholder 2">
            <a:extLst>
              <a:ext uri="{FF2B5EF4-FFF2-40B4-BE49-F238E27FC236}">
                <a16:creationId xmlns:a16="http://schemas.microsoft.com/office/drawing/2014/main" id="{E308DF56-D1A9-74E6-D070-7E65D89A2423}"/>
              </a:ext>
            </a:extLst>
          </p:cNvPr>
          <p:cNvSpPr>
            <a:spLocks noGrp="1"/>
          </p:cNvSpPr>
          <p:nvPr>
            <p:ph type="body" idx="1"/>
          </p:nvPr>
        </p:nvSpPr>
        <p:spPr/>
        <p:txBody>
          <a:bodyPr/>
          <a:lstStyle/>
          <a:p>
            <a:pPr algn="ctr"/>
            <a:r>
              <a:rPr lang="en-US" dirty="0" err="1"/>
              <a:t>componentWillUnmount</a:t>
            </a:r>
            <a:endParaRPr lang="en-US" dirty="0"/>
          </a:p>
        </p:txBody>
      </p:sp>
      <p:sp>
        <p:nvSpPr>
          <p:cNvPr id="5" name="Text Placeholder 4">
            <a:extLst>
              <a:ext uri="{FF2B5EF4-FFF2-40B4-BE49-F238E27FC236}">
                <a16:creationId xmlns:a16="http://schemas.microsoft.com/office/drawing/2014/main" id="{D8A3A1F0-3807-FFA1-7283-D89DB9F6503A}"/>
              </a:ext>
            </a:extLst>
          </p:cNvPr>
          <p:cNvSpPr>
            <a:spLocks noGrp="1"/>
          </p:cNvSpPr>
          <p:nvPr>
            <p:ph type="body" sz="quarter" idx="3"/>
          </p:nvPr>
        </p:nvSpPr>
        <p:spPr/>
        <p:txBody>
          <a:bodyPr/>
          <a:lstStyle/>
          <a:p>
            <a:pPr algn="ctr"/>
            <a:r>
              <a:rPr lang="en-US" dirty="0"/>
              <a:t>useEffect</a:t>
            </a:r>
          </a:p>
        </p:txBody>
      </p:sp>
      <p:pic>
        <p:nvPicPr>
          <p:cNvPr id="9" name="Picture 8">
            <a:extLst>
              <a:ext uri="{FF2B5EF4-FFF2-40B4-BE49-F238E27FC236}">
                <a16:creationId xmlns:a16="http://schemas.microsoft.com/office/drawing/2014/main" id="{3F6B45CA-7EB3-47D7-A933-926BE9978175}"/>
              </a:ext>
            </a:extLst>
          </p:cNvPr>
          <p:cNvPicPr>
            <a:picLocks noChangeAspect="1"/>
          </p:cNvPicPr>
          <p:nvPr/>
        </p:nvPicPr>
        <p:blipFill>
          <a:blip r:embed="rId2"/>
          <a:stretch>
            <a:fillRect/>
          </a:stretch>
        </p:blipFill>
        <p:spPr>
          <a:xfrm>
            <a:off x="942151" y="3006726"/>
            <a:ext cx="5230051" cy="1413089"/>
          </a:xfrm>
          <a:prstGeom prst="rect">
            <a:avLst/>
          </a:prstGeom>
        </p:spPr>
      </p:pic>
      <p:pic>
        <p:nvPicPr>
          <p:cNvPr id="11" name="Picture 10">
            <a:extLst>
              <a:ext uri="{FF2B5EF4-FFF2-40B4-BE49-F238E27FC236}">
                <a16:creationId xmlns:a16="http://schemas.microsoft.com/office/drawing/2014/main" id="{B89BF85D-48E5-9F04-5DCF-9003EBFE4E2F}"/>
              </a:ext>
            </a:extLst>
          </p:cNvPr>
          <p:cNvPicPr>
            <a:picLocks noChangeAspect="1"/>
          </p:cNvPicPr>
          <p:nvPr/>
        </p:nvPicPr>
        <p:blipFill>
          <a:blip r:embed="rId3"/>
          <a:stretch>
            <a:fillRect/>
          </a:stretch>
        </p:blipFill>
        <p:spPr>
          <a:xfrm>
            <a:off x="6512328" y="3207977"/>
            <a:ext cx="5336825" cy="979015"/>
          </a:xfrm>
          <a:prstGeom prst="rect">
            <a:avLst/>
          </a:prstGeom>
        </p:spPr>
      </p:pic>
      <p:sp>
        <p:nvSpPr>
          <p:cNvPr id="22" name="Oval 21">
            <a:extLst>
              <a:ext uri="{FF2B5EF4-FFF2-40B4-BE49-F238E27FC236}">
                <a16:creationId xmlns:a16="http://schemas.microsoft.com/office/drawing/2014/main" id="{5B3BB33A-C01C-71E2-0007-2022671BD0B1}"/>
              </a:ext>
            </a:extLst>
          </p:cNvPr>
          <p:cNvSpPr/>
          <p:nvPr/>
        </p:nvSpPr>
        <p:spPr>
          <a:xfrm>
            <a:off x="6656835" y="3429000"/>
            <a:ext cx="868677" cy="40163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473986CE-164C-94C1-9B94-EF2A96BB13F6}"/>
              </a:ext>
            </a:extLst>
          </p:cNvPr>
          <p:cNvCxnSpPr>
            <a:cxnSpLocks/>
          </p:cNvCxnSpPr>
          <p:nvPr/>
        </p:nvCxnSpPr>
        <p:spPr>
          <a:xfrm flipV="1">
            <a:off x="9828101" y="3832558"/>
            <a:ext cx="0" cy="81236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09D2267-563B-9114-BAB8-D19C6049262C}"/>
              </a:ext>
            </a:extLst>
          </p:cNvPr>
          <p:cNvSpPr txBox="1"/>
          <p:nvPr/>
        </p:nvSpPr>
        <p:spPr>
          <a:xfrm>
            <a:off x="6990252" y="4644919"/>
            <a:ext cx="4750644" cy="923330"/>
          </a:xfrm>
          <a:prstGeom prst="rect">
            <a:avLst/>
          </a:prstGeom>
          <a:noFill/>
        </p:spPr>
        <p:txBody>
          <a:bodyPr wrap="square" rtlCol="0">
            <a:spAutoFit/>
          </a:bodyPr>
          <a:lstStyle/>
          <a:p>
            <a:pPr algn="ctr"/>
            <a:r>
              <a:rPr lang="en-US" dirty="0" err="1"/>
              <a:t>Javascript</a:t>
            </a:r>
            <a:r>
              <a:rPr lang="en-US" dirty="0"/>
              <a:t> that stages to run before the next useEffect (like a “finally” statement)</a:t>
            </a:r>
          </a:p>
        </p:txBody>
      </p:sp>
      <p:sp>
        <p:nvSpPr>
          <p:cNvPr id="25" name="Oval 24">
            <a:extLst>
              <a:ext uri="{FF2B5EF4-FFF2-40B4-BE49-F238E27FC236}">
                <a16:creationId xmlns:a16="http://schemas.microsoft.com/office/drawing/2014/main" id="{D3F71521-3C6E-979A-14B8-BB5708D1B5EE}"/>
              </a:ext>
            </a:extLst>
          </p:cNvPr>
          <p:cNvSpPr/>
          <p:nvPr/>
        </p:nvSpPr>
        <p:spPr>
          <a:xfrm>
            <a:off x="7858937" y="3429000"/>
            <a:ext cx="3990215" cy="40163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65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49A3B-0300-1F4E-B129-71CBAC5B6320}"/>
              </a:ext>
            </a:extLst>
          </p:cNvPr>
          <p:cNvSpPr>
            <a:spLocks noGrp="1"/>
          </p:cNvSpPr>
          <p:nvPr>
            <p:ph type="title"/>
          </p:nvPr>
        </p:nvSpPr>
        <p:spPr/>
        <p:txBody>
          <a:bodyPr/>
          <a:lstStyle/>
          <a:p>
            <a:r>
              <a:rPr lang="en-US" dirty="0"/>
              <a:t>Class component vs. useEffect</a:t>
            </a:r>
          </a:p>
        </p:txBody>
      </p:sp>
      <p:sp>
        <p:nvSpPr>
          <p:cNvPr id="3" name="Text Placeholder 2">
            <a:extLst>
              <a:ext uri="{FF2B5EF4-FFF2-40B4-BE49-F238E27FC236}">
                <a16:creationId xmlns:a16="http://schemas.microsoft.com/office/drawing/2014/main" id="{512ABC1B-DFAF-6CD9-C788-59FB8B561B8C}"/>
              </a:ext>
            </a:extLst>
          </p:cNvPr>
          <p:cNvSpPr>
            <a:spLocks noGrp="1"/>
          </p:cNvSpPr>
          <p:nvPr>
            <p:ph type="body" idx="1"/>
          </p:nvPr>
        </p:nvSpPr>
        <p:spPr/>
        <p:txBody>
          <a:bodyPr/>
          <a:lstStyle/>
          <a:p>
            <a:pPr algn="ctr"/>
            <a:r>
              <a:rPr lang="en-US" dirty="0"/>
              <a:t>Class component</a:t>
            </a:r>
          </a:p>
        </p:txBody>
      </p:sp>
      <p:pic>
        <p:nvPicPr>
          <p:cNvPr id="10" name="Content Placeholder 9">
            <a:extLst>
              <a:ext uri="{FF2B5EF4-FFF2-40B4-BE49-F238E27FC236}">
                <a16:creationId xmlns:a16="http://schemas.microsoft.com/office/drawing/2014/main" id="{117DE8E1-9612-1C44-1991-40BC94D5C69D}"/>
              </a:ext>
            </a:extLst>
          </p:cNvPr>
          <p:cNvPicPr>
            <a:picLocks noGrp="1" noChangeAspect="1"/>
          </p:cNvPicPr>
          <p:nvPr>
            <p:ph sz="half" idx="2"/>
          </p:nvPr>
        </p:nvPicPr>
        <p:blipFill>
          <a:blip r:embed="rId2"/>
          <a:stretch>
            <a:fillRect/>
          </a:stretch>
        </p:blipFill>
        <p:spPr>
          <a:xfrm>
            <a:off x="1421323" y="2670049"/>
            <a:ext cx="4325823" cy="3188567"/>
          </a:xfrm>
        </p:spPr>
      </p:pic>
      <p:sp>
        <p:nvSpPr>
          <p:cNvPr id="5" name="Text Placeholder 4">
            <a:extLst>
              <a:ext uri="{FF2B5EF4-FFF2-40B4-BE49-F238E27FC236}">
                <a16:creationId xmlns:a16="http://schemas.microsoft.com/office/drawing/2014/main" id="{11A127B3-8994-E810-A3B1-6CF78926DA5D}"/>
              </a:ext>
            </a:extLst>
          </p:cNvPr>
          <p:cNvSpPr>
            <a:spLocks noGrp="1"/>
          </p:cNvSpPr>
          <p:nvPr>
            <p:ph type="body" sz="quarter" idx="3"/>
          </p:nvPr>
        </p:nvSpPr>
        <p:spPr/>
        <p:txBody>
          <a:bodyPr/>
          <a:lstStyle/>
          <a:p>
            <a:pPr algn="ctr"/>
            <a:r>
              <a:rPr lang="en-US" dirty="0"/>
              <a:t>useEffect</a:t>
            </a:r>
          </a:p>
        </p:txBody>
      </p:sp>
      <p:pic>
        <p:nvPicPr>
          <p:cNvPr id="8" name="Content Placeholder 7">
            <a:extLst>
              <a:ext uri="{FF2B5EF4-FFF2-40B4-BE49-F238E27FC236}">
                <a16:creationId xmlns:a16="http://schemas.microsoft.com/office/drawing/2014/main" id="{CB22DA67-E41D-B34A-8134-6AB73B1771C9}"/>
              </a:ext>
            </a:extLst>
          </p:cNvPr>
          <p:cNvPicPr>
            <a:picLocks noGrp="1" noChangeAspect="1"/>
          </p:cNvPicPr>
          <p:nvPr>
            <p:ph sz="quarter" idx="4"/>
          </p:nvPr>
        </p:nvPicPr>
        <p:blipFill>
          <a:blip r:embed="rId3"/>
          <a:stretch>
            <a:fillRect/>
          </a:stretch>
        </p:blipFill>
        <p:spPr>
          <a:xfrm>
            <a:off x="6229334" y="2734057"/>
            <a:ext cx="5068924" cy="2920506"/>
          </a:xfrm>
        </p:spPr>
      </p:pic>
      <p:sp>
        <p:nvSpPr>
          <p:cNvPr id="12" name="TextBox 11">
            <a:extLst>
              <a:ext uri="{FF2B5EF4-FFF2-40B4-BE49-F238E27FC236}">
                <a16:creationId xmlns:a16="http://schemas.microsoft.com/office/drawing/2014/main" id="{5FBCF7FA-10F0-9CA3-9800-D3ECFE2FFE42}"/>
              </a:ext>
            </a:extLst>
          </p:cNvPr>
          <p:cNvSpPr txBox="1"/>
          <p:nvPr/>
        </p:nvSpPr>
        <p:spPr>
          <a:xfrm>
            <a:off x="3048000" y="6308205"/>
            <a:ext cx="6096000" cy="369332"/>
          </a:xfrm>
          <a:prstGeom prst="rect">
            <a:avLst/>
          </a:prstGeom>
          <a:noFill/>
        </p:spPr>
        <p:txBody>
          <a:bodyPr wrap="square">
            <a:spAutoFit/>
          </a:bodyPr>
          <a:lstStyle/>
          <a:p>
            <a:pPr lvl="1"/>
            <a:r>
              <a:rPr lang="en-US" dirty="0">
                <a:solidFill>
                  <a:srgbClr val="D79B87"/>
                </a:solidFill>
              </a:rPr>
              <a:t>You can have multiple useEffect statements</a:t>
            </a:r>
          </a:p>
        </p:txBody>
      </p:sp>
    </p:spTree>
    <p:extLst>
      <p:ext uri="{BB962C8B-B14F-4D97-AF65-F5344CB8AC3E}">
        <p14:creationId xmlns:p14="http://schemas.microsoft.com/office/powerpoint/2010/main" val="1829172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25-3512-B0D9-E5AB-36751C28DBC2}"/>
              </a:ext>
            </a:extLst>
          </p:cNvPr>
          <p:cNvSpPr>
            <a:spLocks noGrp="1"/>
          </p:cNvSpPr>
          <p:nvPr>
            <p:ph type="title"/>
          </p:nvPr>
        </p:nvSpPr>
        <p:spPr>
          <a:xfrm>
            <a:off x="712662" y="355600"/>
            <a:ext cx="10766675" cy="1325563"/>
          </a:xfrm>
        </p:spPr>
        <p:txBody>
          <a:bodyPr>
            <a:normAutofit/>
          </a:bodyPr>
          <a:lstStyle/>
          <a:p>
            <a:r>
              <a:rPr lang="en-US" dirty="0"/>
              <a:t>useEffect conditional cleanup</a:t>
            </a:r>
          </a:p>
        </p:txBody>
      </p:sp>
      <p:sp>
        <p:nvSpPr>
          <p:cNvPr id="3" name="Text Placeholder 2">
            <a:extLst>
              <a:ext uri="{FF2B5EF4-FFF2-40B4-BE49-F238E27FC236}">
                <a16:creationId xmlns:a16="http://schemas.microsoft.com/office/drawing/2014/main" id="{E308DF56-D1A9-74E6-D070-7E65D89A2423}"/>
              </a:ext>
            </a:extLst>
          </p:cNvPr>
          <p:cNvSpPr>
            <a:spLocks noGrp="1"/>
          </p:cNvSpPr>
          <p:nvPr>
            <p:ph type="body" idx="1"/>
          </p:nvPr>
        </p:nvSpPr>
        <p:spPr/>
        <p:txBody>
          <a:bodyPr/>
          <a:lstStyle/>
          <a:p>
            <a:pPr algn="ctr"/>
            <a:r>
              <a:rPr lang="en-US" dirty="0"/>
              <a:t>Class Component</a:t>
            </a:r>
          </a:p>
        </p:txBody>
      </p:sp>
      <p:sp>
        <p:nvSpPr>
          <p:cNvPr id="5" name="Text Placeholder 4">
            <a:extLst>
              <a:ext uri="{FF2B5EF4-FFF2-40B4-BE49-F238E27FC236}">
                <a16:creationId xmlns:a16="http://schemas.microsoft.com/office/drawing/2014/main" id="{D8A3A1F0-3807-FFA1-7283-D89DB9F6503A}"/>
              </a:ext>
            </a:extLst>
          </p:cNvPr>
          <p:cNvSpPr>
            <a:spLocks noGrp="1"/>
          </p:cNvSpPr>
          <p:nvPr>
            <p:ph type="body" sz="quarter" idx="3"/>
          </p:nvPr>
        </p:nvSpPr>
        <p:spPr/>
        <p:txBody>
          <a:bodyPr/>
          <a:lstStyle/>
          <a:p>
            <a:pPr algn="ctr"/>
            <a:r>
              <a:rPr lang="en-US" dirty="0"/>
              <a:t>useEffect</a:t>
            </a:r>
          </a:p>
        </p:txBody>
      </p:sp>
      <p:pic>
        <p:nvPicPr>
          <p:cNvPr id="6" name="Picture 5">
            <a:extLst>
              <a:ext uri="{FF2B5EF4-FFF2-40B4-BE49-F238E27FC236}">
                <a16:creationId xmlns:a16="http://schemas.microsoft.com/office/drawing/2014/main" id="{0A27D42F-A9F2-A243-576E-40EA0F0E204F}"/>
              </a:ext>
            </a:extLst>
          </p:cNvPr>
          <p:cNvPicPr>
            <a:picLocks noChangeAspect="1"/>
          </p:cNvPicPr>
          <p:nvPr/>
        </p:nvPicPr>
        <p:blipFill>
          <a:blip r:embed="rId2"/>
          <a:stretch>
            <a:fillRect/>
          </a:stretch>
        </p:blipFill>
        <p:spPr>
          <a:xfrm>
            <a:off x="5892400" y="2686686"/>
            <a:ext cx="5742792" cy="1820611"/>
          </a:xfrm>
          <a:prstGeom prst="rect">
            <a:avLst/>
          </a:prstGeom>
        </p:spPr>
      </p:pic>
      <p:pic>
        <p:nvPicPr>
          <p:cNvPr id="10" name="Picture 9" descr="Logo&#10;&#10;Description automatically generated">
            <a:extLst>
              <a:ext uri="{FF2B5EF4-FFF2-40B4-BE49-F238E27FC236}">
                <a16:creationId xmlns:a16="http://schemas.microsoft.com/office/drawing/2014/main" id="{6A43CC9D-4BA2-BE2C-C217-1E864315B3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6147" y="2863169"/>
            <a:ext cx="2385069" cy="2385069"/>
          </a:xfrm>
          <a:prstGeom prst="rect">
            <a:avLst/>
          </a:prstGeom>
        </p:spPr>
      </p:pic>
      <p:pic>
        <p:nvPicPr>
          <p:cNvPr id="9" name="Picture 8">
            <a:extLst>
              <a:ext uri="{FF2B5EF4-FFF2-40B4-BE49-F238E27FC236}">
                <a16:creationId xmlns:a16="http://schemas.microsoft.com/office/drawing/2014/main" id="{D64D0A5E-2881-A676-E1DF-399BAF6A1B00}"/>
              </a:ext>
            </a:extLst>
          </p:cNvPr>
          <p:cNvPicPr>
            <a:picLocks noChangeAspect="1"/>
          </p:cNvPicPr>
          <p:nvPr/>
        </p:nvPicPr>
        <p:blipFill>
          <a:blip r:embed="rId4"/>
          <a:stretch>
            <a:fillRect/>
          </a:stretch>
        </p:blipFill>
        <p:spPr>
          <a:xfrm>
            <a:off x="5892400" y="4608158"/>
            <a:ext cx="2134069" cy="2249424"/>
          </a:xfrm>
          <a:prstGeom prst="rect">
            <a:avLst/>
          </a:prstGeom>
        </p:spPr>
      </p:pic>
      <p:cxnSp>
        <p:nvCxnSpPr>
          <p:cNvPr id="11" name="Straight Arrow Connector 10">
            <a:extLst>
              <a:ext uri="{FF2B5EF4-FFF2-40B4-BE49-F238E27FC236}">
                <a16:creationId xmlns:a16="http://schemas.microsoft.com/office/drawing/2014/main" id="{5AC406BF-7BFC-D479-95B4-71AE76220FF1}"/>
              </a:ext>
            </a:extLst>
          </p:cNvPr>
          <p:cNvCxnSpPr>
            <a:cxnSpLocks/>
          </p:cNvCxnSpPr>
          <p:nvPr/>
        </p:nvCxnSpPr>
        <p:spPr>
          <a:xfrm flipH="1">
            <a:off x="8110728" y="5074687"/>
            <a:ext cx="27432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225B5ED-BB7A-8E6B-C7DA-E4F34EA251E5}"/>
              </a:ext>
            </a:extLst>
          </p:cNvPr>
          <p:cNvSpPr txBox="1"/>
          <p:nvPr/>
        </p:nvSpPr>
        <p:spPr>
          <a:xfrm>
            <a:off x="8383941" y="4920798"/>
            <a:ext cx="1636776" cy="307777"/>
          </a:xfrm>
          <a:prstGeom prst="rect">
            <a:avLst/>
          </a:prstGeom>
          <a:noFill/>
        </p:spPr>
        <p:txBody>
          <a:bodyPr wrap="square" rtlCol="0">
            <a:spAutoFit/>
          </a:bodyPr>
          <a:lstStyle/>
          <a:p>
            <a:pPr algn="ctr"/>
            <a:r>
              <a:rPr lang="en-US" sz="1400" dirty="0"/>
              <a:t>Initial Render</a:t>
            </a:r>
          </a:p>
        </p:txBody>
      </p:sp>
      <p:cxnSp>
        <p:nvCxnSpPr>
          <p:cNvPr id="15" name="Straight Arrow Connector 14">
            <a:extLst>
              <a:ext uri="{FF2B5EF4-FFF2-40B4-BE49-F238E27FC236}">
                <a16:creationId xmlns:a16="http://schemas.microsoft.com/office/drawing/2014/main" id="{9AF96F90-AEA5-CC18-70BA-5A9424B204A8}"/>
              </a:ext>
            </a:extLst>
          </p:cNvPr>
          <p:cNvCxnSpPr>
            <a:cxnSpLocks/>
          </p:cNvCxnSpPr>
          <p:nvPr/>
        </p:nvCxnSpPr>
        <p:spPr>
          <a:xfrm flipH="1">
            <a:off x="8165592" y="5402127"/>
            <a:ext cx="5212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CF09007-8BA3-041B-522B-F4897D1D648A}"/>
              </a:ext>
            </a:extLst>
          </p:cNvPr>
          <p:cNvSpPr txBox="1"/>
          <p:nvPr/>
        </p:nvSpPr>
        <p:spPr>
          <a:xfrm>
            <a:off x="8763796" y="5248238"/>
            <a:ext cx="2401708" cy="307777"/>
          </a:xfrm>
          <a:prstGeom prst="rect">
            <a:avLst/>
          </a:prstGeom>
          <a:noFill/>
        </p:spPr>
        <p:txBody>
          <a:bodyPr wrap="square" rtlCol="0">
            <a:spAutoFit/>
          </a:bodyPr>
          <a:lstStyle/>
          <a:p>
            <a:pPr algn="ctr"/>
            <a:r>
              <a:rPr lang="en-US" sz="1400" dirty="0"/>
              <a:t>Props Or State Updated</a:t>
            </a:r>
          </a:p>
        </p:txBody>
      </p:sp>
      <p:cxnSp>
        <p:nvCxnSpPr>
          <p:cNvPr id="19" name="Straight Arrow Connector 18">
            <a:extLst>
              <a:ext uri="{FF2B5EF4-FFF2-40B4-BE49-F238E27FC236}">
                <a16:creationId xmlns:a16="http://schemas.microsoft.com/office/drawing/2014/main" id="{64E44C96-C4BE-F822-F012-646041C24ABB}"/>
              </a:ext>
            </a:extLst>
          </p:cNvPr>
          <p:cNvCxnSpPr>
            <a:cxnSpLocks/>
          </p:cNvCxnSpPr>
          <p:nvPr/>
        </p:nvCxnSpPr>
        <p:spPr>
          <a:xfrm flipH="1">
            <a:off x="8221659" y="6048302"/>
            <a:ext cx="739461" cy="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A2B6040-E245-1045-2563-92145E1F5CDB}"/>
              </a:ext>
            </a:extLst>
          </p:cNvPr>
          <p:cNvSpPr txBox="1"/>
          <p:nvPr/>
        </p:nvSpPr>
        <p:spPr>
          <a:xfrm>
            <a:off x="9077629" y="5894414"/>
            <a:ext cx="2401708" cy="307777"/>
          </a:xfrm>
          <a:prstGeom prst="rect">
            <a:avLst/>
          </a:prstGeom>
          <a:noFill/>
        </p:spPr>
        <p:txBody>
          <a:bodyPr wrap="square" rtlCol="0">
            <a:spAutoFit/>
          </a:bodyPr>
          <a:lstStyle/>
          <a:p>
            <a:pPr algn="ctr"/>
            <a:r>
              <a:rPr lang="en-US" sz="1400" dirty="0"/>
              <a:t>Props Or State Updated</a:t>
            </a:r>
          </a:p>
        </p:txBody>
      </p:sp>
    </p:spTree>
    <p:extLst>
      <p:ext uri="{BB962C8B-B14F-4D97-AF65-F5344CB8AC3E}">
        <p14:creationId xmlns:p14="http://schemas.microsoft.com/office/powerpoint/2010/main" val="106009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FBED4-F874-62C3-B5A5-704EEC35ADAD}"/>
              </a:ext>
            </a:extLst>
          </p:cNvPr>
          <p:cNvSpPr>
            <a:spLocks noGrp="1"/>
          </p:cNvSpPr>
          <p:nvPr>
            <p:ph type="title"/>
          </p:nvPr>
        </p:nvSpPr>
        <p:spPr/>
        <p:txBody>
          <a:bodyPr/>
          <a:lstStyle/>
          <a:p>
            <a:r>
              <a:rPr lang="en-US" dirty="0"/>
              <a:t>Lifecycle vs. effect hooks</a:t>
            </a:r>
          </a:p>
        </p:txBody>
      </p:sp>
      <p:sp>
        <p:nvSpPr>
          <p:cNvPr id="3" name="Text Placeholder 2">
            <a:extLst>
              <a:ext uri="{FF2B5EF4-FFF2-40B4-BE49-F238E27FC236}">
                <a16:creationId xmlns:a16="http://schemas.microsoft.com/office/drawing/2014/main" id="{81084E9C-9CD8-1F9E-3BF7-AA0D975A3C62}"/>
              </a:ext>
            </a:extLst>
          </p:cNvPr>
          <p:cNvSpPr>
            <a:spLocks noGrp="1"/>
          </p:cNvSpPr>
          <p:nvPr>
            <p:ph type="body" idx="1"/>
          </p:nvPr>
        </p:nvSpPr>
        <p:spPr/>
        <p:txBody>
          <a:bodyPr/>
          <a:lstStyle/>
          <a:p>
            <a:r>
              <a:rPr lang="en-US" dirty="0"/>
              <a:t>Class Lifecycle Methods</a:t>
            </a:r>
          </a:p>
        </p:txBody>
      </p:sp>
      <p:sp>
        <p:nvSpPr>
          <p:cNvPr id="4" name="Content Placeholder 3">
            <a:extLst>
              <a:ext uri="{FF2B5EF4-FFF2-40B4-BE49-F238E27FC236}">
                <a16:creationId xmlns:a16="http://schemas.microsoft.com/office/drawing/2014/main" id="{FBF0056F-EEAE-F6CC-E40E-DDFB95ABC05B}"/>
              </a:ext>
            </a:extLst>
          </p:cNvPr>
          <p:cNvSpPr>
            <a:spLocks noGrp="1"/>
          </p:cNvSpPr>
          <p:nvPr>
            <p:ph sz="half" idx="2"/>
          </p:nvPr>
        </p:nvSpPr>
        <p:spPr/>
        <p:txBody>
          <a:bodyPr>
            <a:normAutofit fontScale="77500" lnSpcReduction="20000"/>
          </a:bodyPr>
          <a:lstStyle/>
          <a:p>
            <a:r>
              <a:rPr lang="en-US" dirty="0"/>
              <a:t>Pros</a:t>
            </a:r>
          </a:p>
          <a:p>
            <a:pPr lvl="1"/>
            <a:r>
              <a:rPr lang="en-US" dirty="0"/>
              <a:t>Easy to understand</a:t>
            </a:r>
          </a:p>
          <a:p>
            <a:pPr lvl="2"/>
            <a:r>
              <a:rPr lang="en-US" dirty="0"/>
              <a:t>Lifecycles explicitly named</a:t>
            </a:r>
          </a:p>
          <a:p>
            <a:pPr lvl="1"/>
            <a:r>
              <a:rPr lang="en-US" dirty="0"/>
              <a:t>Concepts translatable to other UI frameworks</a:t>
            </a:r>
          </a:p>
          <a:p>
            <a:pPr lvl="1"/>
            <a:r>
              <a:rPr lang="en-US" dirty="0"/>
              <a:t>Does not require intimate knowledge of innerworkings of React</a:t>
            </a:r>
          </a:p>
          <a:p>
            <a:r>
              <a:rPr lang="en-US" dirty="0"/>
              <a:t>Cons</a:t>
            </a:r>
          </a:p>
          <a:p>
            <a:pPr lvl="1"/>
            <a:r>
              <a:rPr lang="en-US" dirty="0"/>
              <a:t>Code duplication is likely between lifecycles</a:t>
            </a:r>
          </a:p>
          <a:p>
            <a:pPr lvl="1"/>
            <a:r>
              <a:rPr lang="en-US" dirty="0"/>
              <a:t>More verbose code</a:t>
            </a:r>
          </a:p>
          <a:p>
            <a:pPr lvl="2"/>
            <a:r>
              <a:rPr lang="en-US" dirty="0"/>
              <a:t>Possibly less performant</a:t>
            </a:r>
          </a:p>
          <a:p>
            <a:pPr lvl="1"/>
            <a:r>
              <a:rPr lang="en-US" dirty="0"/>
              <a:t>Less flexible</a:t>
            </a:r>
          </a:p>
        </p:txBody>
      </p:sp>
      <p:sp>
        <p:nvSpPr>
          <p:cNvPr id="5" name="Text Placeholder 4">
            <a:extLst>
              <a:ext uri="{FF2B5EF4-FFF2-40B4-BE49-F238E27FC236}">
                <a16:creationId xmlns:a16="http://schemas.microsoft.com/office/drawing/2014/main" id="{27B6BB0B-8D5D-8E0D-57EB-31F3426A78FC}"/>
              </a:ext>
            </a:extLst>
          </p:cNvPr>
          <p:cNvSpPr>
            <a:spLocks noGrp="1"/>
          </p:cNvSpPr>
          <p:nvPr>
            <p:ph type="body" sz="quarter" idx="3"/>
          </p:nvPr>
        </p:nvSpPr>
        <p:spPr/>
        <p:txBody>
          <a:bodyPr/>
          <a:lstStyle/>
          <a:p>
            <a:r>
              <a:rPr lang="en-US" dirty="0"/>
              <a:t>Functional Effect Hooks</a:t>
            </a:r>
          </a:p>
        </p:txBody>
      </p:sp>
      <p:sp>
        <p:nvSpPr>
          <p:cNvPr id="6" name="Content Placeholder 5">
            <a:extLst>
              <a:ext uri="{FF2B5EF4-FFF2-40B4-BE49-F238E27FC236}">
                <a16:creationId xmlns:a16="http://schemas.microsoft.com/office/drawing/2014/main" id="{7CA3E9BF-63D8-1688-AD86-5D6F35922E3C}"/>
              </a:ext>
            </a:extLst>
          </p:cNvPr>
          <p:cNvSpPr>
            <a:spLocks noGrp="1"/>
          </p:cNvSpPr>
          <p:nvPr>
            <p:ph sz="quarter" idx="4"/>
          </p:nvPr>
        </p:nvSpPr>
        <p:spPr/>
        <p:txBody>
          <a:bodyPr>
            <a:normAutofit fontScale="77500" lnSpcReduction="20000"/>
          </a:bodyPr>
          <a:lstStyle/>
          <a:p>
            <a:r>
              <a:rPr lang="en-US" dirty="0"/>
              <a:t>Pros</a:t>
            </a:r>
          </a:p>
          <a:p>
            <a:pPr lvl="1"/>
            <a:r>
              <a:rPr lang="en-US" dirty="0"/>
              <a:t>Less verbose code</a:t>
            </a:r>
          </a:p>
          <a:p>
            <a:pPr lvl="1"/>
            <a:r>
              <a:rPr lang="en-US" dirty="0"/>
              <a:t>Less code duplication</a:t>
            </a:r>
          </a:p>
          <a:p>
            <a:pPr lvl="1"/>
            <a:r>
              <a:rPr lang="en-US" dirty="0"/>
              <a:t>More flexible with one method</a:t>
            </a:r>
          </a:p>
          <a:p>
            <a:r>
              <a:rPr lang="en-US" dirty="0"/>
              <a:t>Cons</a:t>
            </a:r>
          </a:p>
          <a:p>
            <a:pPr lvl="1"/>
            <a:r>
              <a:rPr lang="en-US" dirty="0"/>
              <a:t>Hard to understand?</a:t>
            </a:r>
          </a:p>
          <a:p>
            <a:pPr lvl="1"/>
            <a:r>
              <a:rPr lang="en-US" dirty="0"/>
              <a:t>Concept only makes sense if you understand how React works</a:t>
            </a:r>
          </a:p>
          <a:p>
            <a:pPr lvl="1"/>
            <a:r>
              <a:rPr lang="en-US" dirty="0"/>
              <a:t>Cleanup function is really hard to understand by looking at it</a:t>
            </a:r>
          </a:p>
          <a:p>
            <a:pPr lvl="1"/>
            <a:r>
              <a:rPr lang="en-US" dirty="0"/>
              <a:t>How state exists in a stateless functional component is hard to reconcile conceptually</a:t>
            </a:r>
          </a:p>
          <a:p>
            <a:pPr lvl="1"/>
            <a:endParaRPr lang="en-US" dirty="0"/>
          </a:p>
        </p:txBody>
      </p:sp>
    </p:spTree>
    <p:extLst>
      <p:ext uri="{BB962C8B-B14F-4D97-AF65-F5344CB8AC3E}">
        <p14:creationId xmlns:p14="http://schemas.microsoft.com/office/powerpoint/2010/main" val="261329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3F1AE-5A03-4C12-60AE-1D70C55345D9}"/>
              </a:ext>
            </a:extLst>
          </p:cNvPr>
          <p:cNvSpPr>
            <a:spLocks noGrp="1"/>
          </p:cNvSpPr>
          <p:nvPr>
            <p:ph type="title"/>
          </p:nvPr>
        </p:nvSpPr>
        <p:spPr/>
        <p:txBody>
          <a:bodyPr/>
          <a:lstStyle/>
          <a:p>
            <a:r>
              <a:rPr lang="en-US" dirty="0"/>
              <a:t>React Native</a:t>
            </a:r>
          </a:p>
        </p:txBody>
      </p:sp>
      <p:pic>
        <p:nvPicPr>
          <p:cNvPr id="5" name="Content Placeholder 4" descr="Text&#10;&#10;Description automatically generated">
            <a:extLst>
              <a:ext uri="{FF2B5EF4-FFF2-40B4-BE49-F238E27FC236}">
                <a16:creationId xmlns:a16="http://schemas.microsoft.com/office/drawing/2014/main" id="{AAA89E91-5E97-F922-F061-5950D8FFA1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
        <p:nvSpPr>
          <p:cNvPr id="6" name="TextBox 5">
            <a:extLst>
              <a:ext uri="{FF2B5EF4-FFF2-40B4-BE49-F238E27FC236}">
                <a16:creationId xmlns:a16="http://schemas.microsoft.com/office/drawing/2014/main" id="{34D016FC-383D-4ED8-765D-80431033C5E3}"/>
              </a:ext>
            </a:extLst>
          </p:cNvPr>
          <p:cNvSpPr txBox="1"/>
          <p:nvPr/>
        </p:nvSpPr>
        <p:spPr>
          <a:xfrm>
            <a:off x="3048000" y="6492871"/>
            <a:ext cx="6096000" cy="261610"/>
          </a:xfrm>
          <a:prstGeom prst="rect">
            <a:avLst/>
          </a:prstGeom>
          <a:noFill/>
        </p:spPr>
        <p:txBody>
          <a:bodyPr wrap="square">
            <a:spAutoFit/>
          </a:bodyPr>
          <a:lstStyle/>
          <a:p>
            <a:pPr lvl="1"/>
            <a:r>
              <a:rPr lang="en-US" sz="1100" dirty="0">
                <a:solidFill>
                  <a:srgbClr val="D79B87"/>
                </a:solidFill>
              </a:rPr>
              <a:t>https://dev.to/elaziziyoussouf/forms-in-react-native-the-right-way-4d46</a:t>
            </a:r>
          </a:p>
        </p:txBody>
      </p:sp>
    </p:spTree>
    <p:extLst>
      <p:ext uri="{BB962C8B-B14F-4D97-AF65-F5344CB8AC3E}">
        <p14:creationId xmlns:p14="http://schemas.microsoft.com/office/powerpoint/2010/main" val="32722767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43C34-A620-DA52-A76C-73E0794AB1D7}"/>
              </a:ext>
            </a:extLst>
          </p:cNvPr>
          <p:cNvSpPr>
            <a:spLocks noGrp="1"/>
          </p:cNvSpPr>
          <p:nvPr>
            <p:ph type="title"/>
          </p:nvPr>
        </p:nvSpPr>
        <p:spPr/>
        <p:txBody>
          <a:bodyPr/>
          <a:lstStyle/>
          <a:p>
            <a:r>
              <a:rPr lang="en-US" dirty="0"/>
              <a:t>What is React Native</a:t>
            </a:r>
          </a:p>
        </p:txBody>
      </p:sp>
      <p:sp>
        <p:nvSpPr>
          <p:cNvPr id="3" name="Content Placeholder 2">
            <a:extLst>
              <a:ext uri="{FF2B5EF4-FFF2-40B4-BE49-F238E27FC236}">
                <a16:creationId xmlns:a16="http://schemas.microsoft.com/office/drawing/2014/main" id="{7B4D16E4-7E53-CA1B-32C4-E1B35888DD2C}"/>
              </a:ext>
            </a:extLst>
          </p:cNvPr>
          <p:cNvSpPr>
            <a:spLocks noGrp="1"/>
          </p:cNvSpPr>
          <p:nvPr>
            <p:ph idx="1"/>
          </p:nvPr>
        </p:nvSpPr>
        <p:spPr/>
        <p:txBody>
          <a:bodyPr/>
          <a:lstStyle/>
          <a:p>
            <a:r>
              <a:rPr lang="en-US" dirty="0"/>
              <a:t>React Native is the idea of putting React outside a web browser and primarily on phones</a:t>
            </a:r>
          </a:p>
          <a:p>
            <a:pPr lvl="1"/>
            <a:r>
              <a:rPr lang="en-US" dirty="0"/>
              <a:t>Sold on the idea that concepts carry over</a:t>
            </a:r>
          </a:p>
          <a:p>
            <a:pPr lvl="1"/>
            <a:r>
              <a:rPr lang="en-US" dirty="0"/>
              <a:t>Developers supposedly can cross over “easily”</a:t>
            </a:r>
          </a:p>
          <a:p>
            <a:pPr lvl="1"/>
            <a:r>
              <a:rPr lang="en-US" dirty="0"/>
              <a:t>Works on everything</a:t>
            </a:r>
          </a:p>
          <a:p>
            <a:pPr lvl="1"/>
            <a:endParaRPr lang="en-US" dirty="0"/>
          </a:p>
        </p:txBody>
      </p:sp>
      <p:pic>
        <p:nvPicPr>
          <p:cNvPr id="7" name="Picture 6">
            <a:extLst>
              <a:ext uri="{FF2B5EF4-FFF2-40B4-BE49-F238E27FC236}">
                <a16:creationId xmlns:a16="http://schemas.microsoft.com/office/drawing/2014/main" id="{79EA8267-4845-CB77-280C-94B431C4AE09}"/>
              </a:ext>
            </a:extLst>
          </p:cNvPr>
          <p:cNvPicPr>
            <a:picLocks noChangeAspect="1"/>
          </p:cNvPicPr>
          <p:nvPr/>
        </p:nvPicPr>
        <p:blipFill>
          <a:blip r:embed="rId2"/>
          <a:stretch>
            <a:fillRect/>
          </a:stretch>
        </p:blipFill>
        <p:spPr>
          <a:xfrm>
            <a:off x="8967578" y="3635056"/>
            <a:ext cx="1899181" cy="2857815"/>
          </a:xfrm>
          <a:prstGeom prst="rect">
            <a:avLst/>
          </a:prstGeom>
        </p:spPr>
      </p:pic>
    </p:spTree>
    <p:extLst>
      <p:ext uri="{BB962C8B-B14F-4D97-AF65-F5344CB8AC3E}">
        <p14:creationId xmlns:p14="http://schemas.microsoft.com/office/powerpoint/2010/main" val="296665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CEC88-2326-95B1-73D8-810AE9721B39}"/>
              </a:ext>
            </a:extLst>
          </p:cNvPr>
          <p:cNvSpPr>
            <a:spLocks noGrp="1"/>
          </p:cNvSpPr>
          <p:nvPr>
            <p:ph type="title"/>
          </p:nvPr>
        </p:nvSpPr>
        <p:spPr/>
        <p:txBody>
          <a:bodyPr/>
          <a:lstStyle/>
          <a:p>
            <a:r>
              <a:rPr lang="en-US" dirty="0"/>
              <a:t>React Native Differences</a:t>
            </a:r>
          </a:p>
        </p:txBody>
      </p:sp>
      <p:sp>
        <p:nvSpPr>
          <p:cNvPr id="3" name="Text Placeholder 2">
            <a:extLst>
              <a:ext uri="{FF2B5EF4-FFF2-40B4-BE49-F238E27FC236}">
                <a16:creationId xmlns:a16="http://schemas.microsoft.com/office/drawing/2014/main" id="{BE2FDF76-2B90-1A53-DF35-BFAD95EDEB2E}"/>
              </a:ext>
            </a:extLst>
          </p:cNvPr>
          <p:cNvSpPr>
            <a:spLocks noGrp="1"/>
          </p:cNvSpPr>
          <p:nvPr>
            <p:ph type="body" idx="1"/>
          </p:nvPr>
        </p:nvSpPr>
        <p:spPr>
          <a:xfrm>
            <a:off x="374903" y="1681163"/>
            <a:ext cx="5622673" cy="823912"/>
          </a:xfrm>
        </p:spPr>
        <p:txBody>
          <a:bodyPr/>
          <a:lstStyle/>
          <a:p>
            <a:r>
              <a:rPr lang="en-US" dirty="0"/>
              <a:t>React</a:t>
            </a:r>
          </a:p>
        </p:txBody>
      </p:sp>
      <p:sp>
        <p:nvSpPr>
          <p:cNvPr id="4" name="Content Placeholder 3">
            <a:extLst>
              <a:ext uri="{FF2B5EF4-FFF2-40B4-BE49-F238E27FC236}">
                <a16:creationId xmlns:a16="http://schemas.microsoft.com/office/drawing/2014/main" id="{9432CD0B-98D9-57AF-657E-363081B4ADAF}"/>
              </a:ext>
            </a:extLst>
          </p:cNvPr>
          <p:cNvSpPr>
            <a:spLocks noGrp="1"/>
          </p:cNvSpPr>
          <p:nvPr>
            <p:ph sz="half" idx="2"/>
          </p:nvPr>
        </p:nvSpPr>
        <p:spPr>
          <a:xfrm>
            <a:off x="374905" y="2505075"/>
            <a:ext cx="5622672" cy="3684588"/>
          </a:xfrm>
        </p:spPr>
        <p:txBody>
          <a:bodyPr>
            <a:normAutofit fontScale="92500" lnSpcReduction="10000"/>
          </a:bodyPr>
          <a:lstStyle/>
          <a:p>
            <a:r>
              <a:rPr lang="en-US" dirty="0"/>
              <a:t>For Web browsers</a:t>
            </a:r>
          </a:p>
          <a:p>
            <a:r>
              <a:rPr lang="en-US" dirty="0"/>
              <a:t>Full JS library compatibility</a:t>
            </a:r>
          </a:p>
          <a:p>
            <a:r>
              <a:rPr lang="en-US" dirty="0"/>
              <a:t>JSX that looks like HTML</a:t>
            </a:r>
          </a:p>
          <a:p>
            <a:r>
              <a:rPr lang="en-US" dirty="0"/>
              <a:t>No special tools for builds. (just </a:t>
            </a:r>
            <a:r>
              <a:rPr lang="en-US" dirty="0" err="1"/>
              <a:t>nodeJS</a:t>
            </a:r>
            <a:r>
              <a:rPr lang="en-US" dirty="0"/>
              <a:t>)</a:t>
            </a:r>
          </a:p>
          <a:p>
            <a:r>
              <a:rPr lang="en-US" dirty="0"/>
              <a:t>Platform concerns are browsers</a:t>
            </a:r>
          </a:p>
        </p:txBody>
      </p:sp>
      <p:sp>
        <p:nvSpPr>
          <p:cNvPr id="5" name="Text Placeholder 4">
            <a:extLst>
              <a:ext uri="{FF2B5EF4-FFF2-40B4-BE49-F238E27FC236}">
                <a16:creationId xmlns:a16="http://schemas.microsoft.com/office/drawing/2014/main" id="{61B93FC8-A78F-89B9-0A9B-ACBBF908CF6B}"/>
              </a:ext>
            </a:extLst>
          </p:cNvPr>
          <p:cNvSpPr>
            <a:spLocks noGrp="1"/>
          </p:cNvSpPr>
          <p:nvPr>
            <p:ph type="body" sz="quarter" idx="3"/>
          </p:nvPr>
        </p:nvSpPr>
        <p:spPr/>
        <p:txBody>
          <a:bodyPr/>
          <a:lstStyle/>
          <a:p>
            <a:r>
              <a:rPr lang="en-US" dirty="0"/>
              <a:t>React Native</a:t>
            </a:r>
          </a:p>
        </p:txBody>
      </p:sp>
      <p:sp>
        <p:nvSpPr>
          <p:cNvPr id="6" name="Content Placeholder 5">
            <a:extLst>
              <a:ext uri="{FF2B5EF4-FFF2-40B4-BE49-F238E27FC236}">
                <a16:creationId xmlns:a16="http://schemas.microsoft.com/office/drawing/2014/main" id="{3D833B62-269D-F3B0-155E-794422E4138E}"/>
              </a:ext>
            </a:extLst>
          </p:cNvPr>
          <p:cNvSpPr>
            <a:spLocks noGrp="1"/>
          </p:cNvSpPr>
          <p:nvPr>
            <p:ph sz="quarter" idx="4"/>
          </p:nvPr>
        </p:nvSpPr>
        <p:spPr>
          <a:xfrm>
            <a:off x="6172202" y="2505075"/>
            <a:ext cx="5751574" cy="3684588"/>
          </a:xfrm>
        </p:spPr>
        <p:txBody>
          <a:bodyPr>
            <a:normAutofit fontScale="92500" lnSpcReduction="10000"/>
          </a:bodyPr>
          <a:lstStyle/>
          <a:p>
            <a:r>
              <a:rPr lang="en-US" dirty="0"/>
              <a:t>For phones (iOS/Android)</a:t>
            </a:r>
          </a:p>
          <a:p>
            <a:r>
              <a:rPr lang="en-US" dirty="0"/>
              <a:t>JS libraries must be built for native</a:t>
            </a:r>
          </a:p>
          <a:p>
            <a:r>
              <a:rPr lang="en-US" dirty="0"/>
              <a:t>JSX is not the same (no HTML)</a:t>
            </a:r>
          </a:p>
          <a:p>
            <a:r>
              <a:rPr lang="en-US" dirty="0"/>
              <a:t>Requires special tools like Android Studio or </a:t>
            </a:r>
            <a:r>
              <a:rPr lang="en-US" dirty="0" err="1"/>
              <a:t>xCode</a:t>
            </a:r>
            <a:r>
              <a:rPr lang="en-US" dirty="0"/>
              <a:t> to build </a:t>
            </a:r>
          </a:p>
          <a:p>
            <a:r>
              <a:rPr lang="en-US" dirty="0"/>
              <a:t>Cross platform iOS vs Android concerns</a:t>
            </a:r>
          </a:p>
        </p:txBody>
      </p:sp>
    </p:spTree>
    <p:extLst>
      <p:ext uri="{BB962C8B-B14F-4D97-AF65-F5344CB8AC3E}">
        <p14:creationId xmlns:p14="http://schemas.microsoft.com/office/powerpoint/2010/main" val="2102459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12840-F3FB-C2EB-CB9A-6D726585147A}"/>
              </a:ext>
            </a:extLst>
          </p:cNvPr>
          <p:cNvSpPr>
            <a:spLocks noGrp="1"/>
          </p:cNvSpPr>
          <p:nvPr>
            <p:ph type="title"/>
          </p:nvPr>
        </p:nvSpPr>
        <p:spPr/>
        <p:txBody>
          <a:bodyPr/>
          <a:lstStyle/>
          <a:p>
            <a:r>
              <a:rPr lang="en-US" dirty="0"/>
              <a:t>No I didn’t cover everything</a:t>
            </a:r>
          </a:p>
        </p:txBody>
      </p:sp>
      <p:sp>
        <p:nvSpPr>
          <p:cNvPr id="3" name="Content Placeholder 2">
            <a:extLst>
              <a:ext uri="{FF2B5EF4-FFF2-40B4-BE49-F238E27FC236}">
                <a16:creationId xmlns:a16="http://schemas.microsoft.com/office/drawing/2014/main" id="{9A2F242B-6E61-1044-2679-5B103C9A01DC}"/>
              </a:ext>
            </a:extLst>
          </p:cNvPr>
          <p:cNvSpPr>
            <a:spLocks noGrp="1"/>
          </p:cNvSpPr>
          <p:nvPr>
            <p:ph idx="1"/>
          </p:nvPr>
        </p:nvSpPr>
        <p:spPr/>
        <p:txBody>
          <a:bodyPr/>
          <a:lstStyle/>
          <a:p>
            <a:r>
              <a:rPr lang="en-US" dirty="0"/>
              <a:t>There is a lot more..</a:t>
            </a:r>
          </a:p>
          <a:p>
            <a:pPr lvl="1"/>
            <a:r>
              <a:rPr lang="en-US" dirty="0"/>
              <a:t>Context</a:t>
            </a:r>
          </a:p>
          <a:p>
            <a:pPr lvl="1"/>
            <a:r>
              <a:rPr lang="en-US" dirty="0"/>
              <a:t>Error Boundaries</a:t>
            </a:r>
          </a:p>
          <a:p>
            <a:pPr lvl="1"/>
            <a:r>
              <a:rPr lang="en-US" dirty="0"/>
              <a:t>Refs</a:t>
            </a:r>
          </a:p>
          <a:p>
            <a:pPr lvl="1"/>
            <a:r>
              <a:rPr lang="en-US" dirty="0"/>
              <a:t>Portals</a:t>
            </a:r>
          </a:p>
          <a:p>
            <a:pPr lvl="1"/>
            <a:r>
              <a:rPr lang="en-US" dirty="0"/>
              <a:t>Typescript and .</a:t>
            </a:r>
            <a:r>
              <a:rPr lang="en-US" dirty="0" err="1"/>
              <a:t>tsx</a:t>
            </a:r>
            <a:endParaRPr lang="en-US" dirty="0"/>
          </a:p>
          <a:p>
            <a:pPr lvl="1"/>
            <a:endParaRPr lang="en-US" dirty="0"/>
          </a:p>
          <a:p>
            <a:pPr lvl="1"/>
            <a:endParaRPr lang="en-US" dirty="0"/>
          </a:p>
          <a:p>
            <a:pPr lvl="1"/>
            <a:endParaRPr lang="en-US" dirty="0"/>
          </a:p>
          <a:p>
            <a:r>
              <a:rPr lang="en-US" dirty="0"/>
              <a:t>This should be enough to get you going…</a:t>
            </a:r>
          </a:p>
        </p:txBody>
      </p:sp>
      <p:pic>
        <p:nvPicPr>
          <p:cNvPr id="7" name="Picture 6">
            <a:extLst>
              <a:ext uri="{FF2B5EF4-FFF2-40B4-BE49-F238E27FC236}">
                <a16:creationId xmlns:a16="http://schemas.microsoft.com/office/drawing/2014/main" id="{BFAE4DDD-C054-5D1D-8A5B-3E5EC48C9585}"/>
              </a:ext>
            </a:extLst>
          </p:cNvPr>
          <p:cNvPicPr>
            <a:picLocks noChangeAspect="1"/>
          </p:cNvPicPr>
          <p:nvPr/>
        </p:nvPicPr>
        <p:blipFill>
          <a:blip r:embed="rId2"/>
          <a:stretch>
            <a:fillRect/>
          </a:stretch>
        </p:blipFill>
        <p:spPr>
          <a:xfrm>
            <a:off x="8079486" y="1690193"/>
            <a:ext cx="2710755" cy="3477613"/>
          </a:xfrm>
          <a:prstGeom prst="rect">
            <a:avLst/>
          </a:prstGeom>
        </p:spPr>
      </p:pic>
    </p:spTree>
    <p:extLst>
      <p:ext uri="{BB962C8B-B14F-4D97-AF65-F5344CB8AC3E}">
        <p14:creationId xmlns:p14="http://schemas.microsoft.com/office/powerpoint/2010/main" val="1762965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1CCA9-A243-7CCF-BCD8-E5A52EB5DE28}"/>
              </a:ext>
            </a:extLst>
          </p:cNvPr>
          <p:cNvSpPr>
            <a:spLocks noGrp="1"/>
          </p:cNvSpPr>
          <p:nvPr>
            <p:ph type="title"/>
          </p:nvPr>
        </p:nvSpPr>
        <p:spPr/>
        <p:txBody>
          <a:bodyPr/>
          <a:lstStyle/>
          <a:p>
            <a:r>
              <a:rPr lang="en-US" dirty="0"/>
              <a:t>The End</a:t>
            </a:r>
          </a:p>
        </p:txBody>
      </p:sp>
      <p:pic>
        <p:nvPicPr>
          <p:cNvPr id="5" name="Content Placeholder 4" descr="Logo&#10;&#10;Description automatically generated">
            <a:extLst>
              <a:ext uri="{FF2B5EF4-FFF2-40B4-BE49-F238E27FC236}">
                <a16:creationId xmlns:a16="http://schemas.microsoft.com/office/drawing/2014/main" id="{563DD3B0-C0C4-B2AB-C81A-BFDB320247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Tree>
    <p:extLst>
      <p:ext uri="{BB962C8B-B14F-4D97-AF65-F5344CB8AC3E}">
        <p14:creationId xmlns:p14="http://schemas.microsoft.com/office/powerpoint/2010/main" val="28609652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71D3A-7707-3429-62C6-E8C4BAB44CDB}"/>
              </a:ext>
            </a:extLst>
          </p:cNvPr>
          <p:cNvSpPr>
            <a:spLocks noGrp="1"/>
          </p:cNvSpPr>
          <p:nvPr>
            <p:ph type="title"/>
          </p:nvPr>
        </p:nvSpPr>
        <p:spPr/>
        <p:txBody>
          <a:bodyPr/>
          <a:lstStyle/>
          <a:p>
            <a:r>
              <a:rPr lang="en-US" dirty="0"/>
              <a:t>Copyright Notice</a:t>
            </a:r>
          </a:p>
        </p:txBody>
      </p:sp>
      <p:sp>
        <p:nvSpPr>
          <p:cNvPr id="3" name="Content Placeholder 2">
            <a:extLst>
              <a:ext uri="{FF2B5EF4-FFF2-40B4-BE49-F238E27FC236}">
                <a16:creationId xmlns:a16="http://schemas.microsoft.com/office/drawing/2014/main" id="{9E7F6CD9-AA2D-8886-9E24-00A05CDBA02D}"/>
              </a:ext>
            </a:extLst>
          </p:cNvPr>
          <p:cNvSpPr>
            <a:spLocks noGrp="1"/>
          </p:cNvSpPr>
          <p:nvPr>
            <p:ph idx="1"/>
          </p:nvPr>
        </p:nvSpPr>
        <p:spPr/>
        <p:txBody>
          <a:bodyPr>
            <a:normAutofit fontScale="70000" lnSpcReduction="20000"/>
          </a:bodyPr>
          <a:lstStyle/>
          <a:p>
            <a:r>
              <a:rPr lang="en-US" dirty="0"/>
              <a:t>Copyright 2022 ALAN WONG</a:t>
            </a:r>
          </a:p>
          <a:p>
            <a:r>
              <a:rPr lang="en-US" dirty="0"/>
              <a:t>Permission is hereby granted, free of charge, to any person obtaining a copy of this document and associated documentation files (the "document"), to deal in the document without restriction, including without limitation the rights to use, copy, modify, merge, publish, distribute, sublicense, and/or sell copies of the document, and to permit persons to whom the document is furnished to do so, subject to the following conditions:</a:t>
            </a:r>
          </a:p>
          <a:p>
            <a:r>
              <a:rPr lang="en-US" dirty="0"/>
              <a:t>The above copyright notice and this permission notice shall be included in all copies or substantial portions of the document.</a:t>
            </a:r>
          </a:p>
          <a:p>
            <a:r>
              <a:rPr lang="en-US" dirty="0"/>
              <a:t>THE document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document OR THE USE OR OTHER DEALINGS IN THE document.</a:t>
            </a:r>
          </a:p>
          <a:p>
            <a:endParaRPr lang="en-US" dirty="0"/>
          </a:p>
        </p:txBody>
      </p:sp>
    </p:spTree>
    <p:extLst>
      <p:ext uri="{BB962C8B-B14F-4D97-AF65-F5344CB8AC3E}">
        <p14:creationId xmlns:p14="http://schemas.microsoft.com/office/powerpoint/2010/main" val="2557389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AC3D9-5323-3B76-104E-86E403AF0C4F}"/>
              </a:ext>
            </a:extLst>
          </p:cNvPr>
          <p:cNvSpPr>
            <a:spLocks noGrp="1"/>
          </p:cNvSpPr>
          <p:nvPr>
            <p:ph type="title"/>
          </p:nvPr>
        </p:nvSpPr>
        <p:spPr/>
        <p:txBody>
          <a:bodyPr/>
          <a:lstStyle/>
          <a:p>
            <a:r>
              <a:rPr lang="en-US" dirty="0"/>
              <a:t>What is React?</a:t>
            </a:r>
          </a:p>
        </p:txBody>
      </p:sp>
      <p:pic>
        <p:nvPicPr>
          <p:cNvPr id="5" name="Content Placeholder 4">
            <a:extLst>
              <a:ext uri="{FF2B5EF4-FFF2-40B4-BE49-F238E27FC236}">
                <a16:creationId xmlns:a16="http://schemas.microsoft.com/office/drawing/2014/main" id="{62FEFABB-35F0-1E8E-3BF0-6310B6370549}"/>
              </a:ext>
            </a:extLst>
          </p:cNvPr>
          <p:cNvPicPr>
            <a:picLocks noGrp="1" noChangeAspect="1"/>
          </p:cNvPicPr>
          <p:nvPr>
            <p:ph idx="1"/>
          </p:nvPr>
        </p:nvPicPr>
        <p:blipFill>
          <a:blip r:embed="rId2"/>
          <a:stretch>
            <a:fillRect/>
          </a:stretch>
        </p:blipFill>
        <p:spPr>
          <a:xfrm>
            <a:off x="4355465" y="1825625"/>
            <a:ext cx="3481070" cy="4351338"/>
          </a:xfrm>
        </p:spPr>
      </p:pic>
    </p:spTree>
    <p:extLst>
      <p:ext uri="{BB962C8B-B14F-4D97-AF65-F5344CB8AC3E}">
        <p14:creationId xmlns:p14="http://schemas.microsoft.com/office/powerpoint/2010/main" val="182346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C73E-90C7-DBA0-B002-BBDFB5460370}"/>
              </a:ext>
            </a:extLst>
          </p:cNvPr>
          <p:cNvSpPr>
            <a:spLocks noGrp="1"/>
          </p:cNvSpPr>
          <p:nvPr>
            <p:ph type="title"/>
          </p:nvPr>
        </p:nvSpPr>
        <p:spPr/>
        <p:txBody>
          <a:bodyPr/>
          <a:lstStyle/>
          <a:p>
            <a:r>
              <a:rPr lang="en-US" dirty="0"/>
              <a:t>The SPA vs. MPA war of 2010s</a:t>
            </a:r>
          </a:p>
        </p:txBody>
      </p:sp>
      <p:sp>
        <p:nvSpPr>
          <p:cNvPr id="3" name="Content Placeholder 2">
            <a:extLst>
              <a:ext uri="{FF2B5EF4-FFF2-40B4-BE49-F238E27FC236}">
                <a16:creationId xmlns:a16="http://schemas.microsoft.com/office/drawing/2014/main" id="{1B08DE59-7564-8A13-B811-51D6E09B98AF}"/>
              </a:ext>
            </a:extLst>
          </p:cNvPr>
          <p:cNvSpPr>
            <a:spLocks noGrp="1"/>
          </p:cNvSpPr>
          <p:nvPr>
            <p:ph idx="1"/>
          </p:nvPr>
        </p:nvSpPr>
        <p:spPr/>
        <p:txBody>
          <a:bodyPr/>
          <a:lstStyle/>
          <a:p>
            <a:r>
              <a:rPr lang="en-US" dirty="0"/>
              <a:t>React is an outgrowth of the Single Page Application (SPA) trend of the 2010s</a:t>
            </a:r>
          </a:p>
          <a:p>
            <a:pPr lvl="1"/>
            <a:r>
              <a:rPr lang="en-US" dirty="0"/>
              <a:t>In this period a lot of developers pitched and developed around SPAs in place of traditional Multi Page Applications (MPAs)</a:t>
            </a:r>
          </a:p>
          <a:p>
            <a:pPr lvl="1"/>
            <a:r>
              <a:rPr lang="en-US" dirty="0"/>
              <a:t>SPAs were pitched to be “faster, more capable, and a better user experience”</a:t>
            </a:r>
          </a:p>
          <a:p>
            <a:pPr lvl="1"/>
            <a:r>
              <a:rPr lang="en-US" dirty="0"/>
              <a:t>SPAs were also pitched as to be the primary platform of all user applications</a:t>
            </a:r>
          </a:p>
        </p:txBody>
      </p:sp>
    </p:spTree>
    <p:extLst>
      <p:ext uri="{BB962C8B-B14F-4D97-AF65-F5344CB8AC3E}">
        <p14:creationId xmlns:p14="http://schemas.microsoft.com/office/powerpoint/2010/main" val="2327468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1BF50-FA56-7283-167C-D51B8DC78AF5}"/>
              </a:ext>
            </a:extLst>
          </p:cNvPr>
          <p:cNvSpPr>
            <a:spLocks noGrp="1"/>
          </p:cNvSpPr>
          <p:nvPr>
            <p:ph type="title"/>
          </p:nvPr>
        </p:nvSpPr>
        <p:spPr/>
        <p:txBody>
          <a:bodyPr/>
          <a:lstStyle/>
          <a:p>
            <a:r>
              <a:rPr lang="en-US" dirty="0"/>
              <a:t>What is an MPA?</a:t>
            </a:r>
          </a:p>
        </p:txBody>
      </p:sp>
      <p:sp>
        <p:nvSpPr>
          <p:cNvPr id="3" name="Content Placeholder 2">
            <a:extLst>
              <a:ext uri="{FF2B5EF4-FFF2-40B4-BE49-F238E27FC236}">
                <a16:creationId xmlns:a16="http://schemas.microsoft.com/office/drawing/2014/main" id="{2BA76EFB-1B6C-E4C6-54DE-1F08C924B4F7}"/>
              </a:ext>
            </a:extLst>
          </p:cNvPr>
          <p:cNvSpPr>
            <a:spLocks noGrp="1"/>
          </p:cNvSpPr>
          <p:nvPr>
            <p:ph idx="1"/>
          </p:nvPr>
        </p:nvSpPr>
        <p:spPr/>
        <p:txBody>
          <a:bodyPr/>
          <a:lstStyle/>
          <a:p>
            <a:r>
              <a:rPr lang="en-US" dirty="0"/>
              <a:t>MPA is a Multi Page Application</a:t>
            </a:r>
          </a:p>
          <a:p>
            <a:pPr lvl="1"/>
            <a:r>
              <a:rPr lang="en-US" dirty="0"/>
              <a:t>It is how websites have worked from the beginning</a:t>
            </a:r>
          </a:p>
          <a:p>
            <a:pPr lvl="1"/>
            <a:r>
              <a:rPr lang="en-US" dirty="0"/>
              <a:t>A web application that navigates different functionality through requesting entirely new HTML pages from the server through URL routing</a:t>
            </a:r>
          </a:p>
          <a:p>
            <a:pPr lvl="1"/>
            <a:r>
              <a:rPr lang="en-US" dirty="0"/>
              <a:t>Examples include:</a:t>
            </a:r>
          </a:p>
          <a:p>
            <a:pPr lvl="2"/>
            <a:r>
              <a:rPr lang="en-US" dirty="0">
                <a:solidFill>
                  <a:srgbClr val="D79B87"/>
                </a:solidFill>
              </a:rPr>
              <a:t>www.microsoft.com</a:t>
            </a:r>
          </a:p>
          <a:p>
            <a:pPr lvl="2"/>
            <a:r>
              <a:rPr lang="en-US" dirty="0">
                <a:solidFill>
                  <a:srgbClr val="D79B87"/>
                </a:solidFill>
              </a:rPr>
              <a:t>www.amazon.com</a:t>
            </a:r>
          </a:p>
          <a:p>
            <a:pPr lvl="2"/>
            <a:r>
              <a:rPr lang="en-US" dirty="0">
                <a:solidFill>
                  <a:srgbClr val="D79B87"/>
                </a:solidFill>
              </a:rPr>
              <a:t>www.wikipedia.com</a:t>
            </a:r>
            <a:endParaRPr lang="en-US" dirty="0"/>
          </a:p>
        </p:txBody>
      </p:sp>
    </p:spTree>
    <p:extLst>
      <p:ext uri="{BB962C8B-B14F-4D97-AF65-F5344CB8AC3E}">
        <p14:creationId xmlns:p14="http://schemas.microsoft.com/office/powerpoint/2010/main" val="2705753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B40AB-DA67-FC64-81D9-A801198CF8C5}"/>
              </a:ext>
            </a:extLst>
          </p:cNvPr>
          <p:cNvSpPr>
            <a:spLocks noGrp="1"/>
          </p:cNvSpPr>
          <p:nvPr>
            <p:ph type="title"/>
          </p:nvPr>
        </p:nvSpPr>
        <p:spPr/>
        <p:txBody>
          <a:bodyPr/>
          <a:lstStyle/>
          <a:p>
            <a:r>
              <a:rPr lang="en-US" dirty="0"/>
              <a:t>How an MPA Works</a:t>
            </a:r>
          </a:p>
        </p:txBody>
      </p:sp>
      <p:sp>
        <p:nvSpPr>
          <p:cNvPr id="5" name="TextBox 4">
            <a:extLst>
              <a:ext uri="{FF2B5EF4-FFF2-40B4-BE49-F238E27FC236}">
                <a16:creationId xmlns:a16="http://schemas.microsoft.com/office/drawing/2014/main" id="{D847676B-0485-2E27-019E-40A1DDD0598F}"/>
              </a:ext>
            </a:extLst>
          </p:cNvPr>
          <p:cNvSpPr txBox="1"/>
          <p:nvPr/>
        </p:nvSpPr>
        <p:spPr>
          <a:xfrm>
            <a:off x="163398" y="3059667"/>
            <a:ext cx="2316017" cy="369332"/>
          </a:xfrm>
          <a:prstGeom prst="rect">
            <a:avLst/>
          </a:prstGeom>
          <a:noFill/>
        </p:spPr>
        <p:txBody>
          <a:bodyPr wrap="square">
            <a:spAutoFit/>
          </a:bodyPr>
          <a:lstStyle/>
          <a:p>
            <a:r>
              <a:rPr lang="en-US" dirty="0"/>
              <a:t>www.microsoft.com</a:t>
            </a:r>
          </a:p>
        </p:txBody>
      </p:sp>
      <p:pic>
        <p:nvPicPr>
          <p:cNvPr id="25" name="Picture 24" descr="Icon&#10;&#10;Description automatically generated">
            <a:extLst>
              <a:ext uri="{FF2B5EF4-FFF2-40B4-BE49-F238E27FC236}">
                <a16:creationId xmlns:a16="http://schemas.microsoft.com/office/drawing/2014/main" id="{ADA6B4BC-C25F-F0D2-40E2-E8C1714983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7410" y="2849505"/>
            <a:ext cx="789655" cy="789655"/>
          </a:xfrm>
          <a:prstGeom prst="rect">
            <a:avLst/>
          </a:prstGeom>
        </p:spPr>
      </p:pic>
      <p:pic>
        <p:nvPicPr>
          <p:cNvPr id="29" name="Picture 28">
            <a:extLst>
              <a:ext uri="{FF2B5EF4-FFF2-40B4-BE49-F238E27FC236}">
                <a16:creationId xmlns:a16="http://schemas.microsoft.com/office/drawing/2014/main" id="{D63E0FE3-C175-4874-53B4-D60E0EFC012F}"/>
              </a:ext>
            </a:extLst>
          </p:cNvPr>
          <p:cNvPicPr>
            <a:picLocks noChangeAspect="1"/>
          </p:cNvPicPr>
          <p:nvPr/>
        </p:nvPicPr>
        <p:blipFill>
          <a:blip r:embed="rId3"/>
          <a:stretch>
            <a:fillRect/>
          </a:stretch>
        </p:blipFill>
        <p:spPr>
          <a:xfrm>
            <a:off x="3128293" y="2878628"/>
            <a:ext cx="977187" cy="1100739"/>
          </a:xfrm>
          <a:prstGeom prst="rect">
            <a:avLst/>
          </a:prstGeom>
        </p:spPr>
      </p:pic>
      <p:pic>
        <p:nvPicPr>
          <p:cNvPr id="33" name="Picture 32">
            <a:extLst>
              <a:ext uri="{FF2B5EF4-FFF2-40B4-BE49-F238E27FC236}">
                <a16:creationId xmlns:a16="http://schemas.microsoft.com/office/drawing/2014/main" id="{AED94329-0B49-3D98-864C-6904630F2B7F}"/>
              </a:ext>
            </a:extLst>
          </p:cNvPr>
          <p:cNvPicPr>
            <a:picLocks noChangeAspect="1"/>
          </p:cNvPicPr>
          <p:nvPr/>
        </p:nvPicPr>
        <p:blipFill>
          <a:blip r:embed="rId4"/>
          <a:stretch>
            <a:fillRect/>
          </a:stretch>
        </p:blipFill>
        <p:spPr>
          <a:xfrm>
            <a:off x="4754358" y="2542031"/>
            <a:ext cx="2007609" cy="1769081"/>
          </a:xfrm>
          <a:prstGeom prst="rect">
            <a:avLst/>
          </a:prstGeom>
        </p:spPr>
      </p:pic>
      <p:pic>
        <p:nvPicPr>
          <p:cNvPr id="41" name="Picture 40">
            <a:extLst>
              <a:ext uri="{FF2B5EF4-FFF2-40B4-BE49-F238E27FC236}">
                <a16:creationId xmlns:a16="http://schemas.microsoft.com/office/drawing/2014/main" id="{E70B262D-0F98-8F34-0BC0-24D3C1ACC39F}"/>
              </a:ext>
            </a:extLst>
          </p:cNvPr>
          <p:cNvPicPr>
            <a:picLocks noChangeAspect="1"/>
          </p:cNvPicPr>
          <p:nvPr/>
        </p:nvPicPr>
        <p:blipFill>
          <a:blip r:embed="rId5"/>
          <a:stretch>
            <a:fillRect/>
          </a:stretch>
        </p:blipFill>
        <p:spPr>
          <a:xfrm>
            <a:off x="9167624" y="1910387"/>
            <a:ext cx="2587419" cy="3242532"/>
          </a:xfrm>
          <a:prstGeom prst="rect">
            <a:avLst/>
          </a:prstGeom>
        </p:spPr>
      </p:pic>
      <p:sp>
        <p:nvSpPr>
          <p:cNvPr id="44" name="Oval 43">
            <a:extLst>
              <a:ext uri="{FF2B5EF4-FFF2-40B4-BE49-F238E27FC236}">
                <a16:creationId xmlns:a16="http://schemas.microsoft.com/office/drawing/2014/main" id="{AA85DD11-68C4-5BF1-9D39-1D8CCE2E92C6}"/>
              </a:ext>
            </a:extLst>
          </p:cNvPr>
          <p:cNvSpPr/>
          <p:nvPr/>
        </p:nvSpPr>
        <p:spPr>
          <a:xfrm>
            <a:off x="10640444" y="2404662"/>
            <a:ext cx="426625" cy="28047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BD0B1784-BA8A-FFF4-9BFC-1B3C10100D72}"/>
              </a:ext>
            </a:extLst>
          </p:cNvPr>
          <p:cNvCxnSpPr>
            <a:cxnSpLocks/>
          </p:cNvCxnSpPr>
          <p:nvPr/>
        </p:nvCxnSpPr>
        <p:spPr>
          <a:xfrm>
            <a:off x="2654969" y="3303420"/>
            <a:ext cx="336884"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DBBC35A-3E18-F45B-D6F8-33209054A793}"/>
              </a:ext>
            </a:extLst>
          </p:cNvPr>
          <p:cNvCxnSpPr>
            <a:cxnSpLocks/>
          </p:cNvCxnSpPr>
          <p:nvPr/>
        </p:nvCxnSpPr>
        <p:spPr>
          <a:xfrm>
            <a:off x="4291263" y="3303420"/>
            <a:ext cx="336884"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786DBD9-7957-838F-A60A-D4BEE5816DCA}"/>
              </a:ext>
            </a:extLst>
          </p:cNvPr>
          <p:cNvCxnSpPr>
            <a:cxnSpLocks/>
          </p:cNvCxnSpPr>
          <p:nvPr/>
        </p:nvCxnSpPr>
        <p:spPr>
          <a:xfrm>
            <a:off x="6883988" y="3246019"/>
            <a:ext cx="336884"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9052665-5DD4-C834-027B-C0B1B42B9511}"/>
              </a:ext>
            </a:extLst>
          </p:cNvPr>
          <p:cNvCxnSpPr>
            <a:cxnSpLocks/>
          </p:cNvCxnSpPr>
          <p:nvPr/>
        </p:nvCxnSpPr>
        <p:spPr>
          <a:xfrm>
            <a:off x="8325853" y="3246019"/>
            <a:ext cx="633663"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911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4" grpId="0" animBg="1"/>
    </p:bldLst>
  </p:timing>
</p:sld>
</file>

<file path=ppt/theme/theme1.xml><?xml version="1.0" encoding="utf-8"?>
<a:theme xmlns:a="http://schemas.openxmlformats.org/drawingml/2006/main" name="Theme1">
  <a:themeElements>
    <a:clrScheme name="DarkTheme">
      <a:dk1>
        <a:srgbClr val="1E1E1E"/>
      </a:dk1>
      <a:lt1>
        <a:srgbClr val="00B050"/>
      </a:lt1>
      <a:dk2>
        <a:srgbClr val="1E1E1E"/>
      </a:dk2>
      <a:lt2>
        <a:srgbClr val="9E9EF9"/>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Consolas"/>
        <a:ea typeface=""/>
        <a:cs typeface=""/>
      </a:majorFont>
      <a:minorFont>
        <a:latin typeface="Consola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0C3F5C7E-C219-45B1-9B67-D6717976BF87}" vid="{4194E84E-10F8-4B9F-94E6-8767AFD9F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19056</TotalTime>
  <Words>2400</Words>
  <Application>Microsoft Office PowerPoint</Application>
  <PresentationFormat>Widescreen</PresentationFormat>
  <Paragraphs>402</Paragraphs>
  <Slides>59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Calibri</vt:lpstr>
      <vt:lpstr>Consolas</vt:lpstr>
      <vt:lpstr>Theme1</vt:lpstr>
      <vt:lpstr>A Skeptics Guide to React</vt:lpstr>
      <vt:lpstr>What this talk is about:</vt:lpstr>
      <vt:lpstr>What this is NOT</vt:lpstr>
      <vt:lpstr>Subject to change over time..</vt:lpstr>
      <vt:lpstr>Who is this for?</vt:lpstr>
      <vt:lpstr>What is React?</vt:lpstr>
      <vt:lpstr>The SPA vs. MPA war of 2010s</vt:lpstr>
      <vt:lpstr>What is an MPA?</vt:lpstr>
      <vt:lpstr>How an MPA Works</vt:lpstr>
      <vt:lpstr>How an MPA Works pt.2</vt:lpstr>
      <vt:lpstr>What is a SPA</vt:lpstr>
      <vt:lpstr>How a SPA works</vt:lpstr>
      <vt:lpstr>How a SPA works</vt:lpstr>
      <vt:lpstr>MPA vs. SPA</vt:lpstr>
      <vt:lpstr>Why React? But Angular first.</vt:lpstr>
      <vt:lpstr>Really, Why react?</vt:lpstr>
      <vt:lpstr>The DOM</vt:lpstr>
      <vt:lpstr>“The DOM is slow”</vt:lpstr>
      <vt:lpstr>DOM Update</vt:lpstr>
      <vt:lpstr>DOM to Scale</vt:lpstr>
      <vt:lpstr>The Virtual DOM</vt:lpstr>
      <vt:lpstr>Virtual DOM Reconciliation</vt:lpstr>
      <vt:lpstr>Why do I need to know?</vt:lpstr>
      <vt:lpstr>What is react doing? </vt:lpstr>
      <vt:lpstr>You don’t see any of this</vt:lpstr>
      <vt:lpstr>“The Virtual Dom is Faster!”</vt:lpstr>
      <vt:lpstr>How is React formed?</vt:lpstr>
      <vt:lpstr>Class vs Functional Components</vt:lpstr>
      <vt:lpstr>Real Class vs Functional Components</vt:lpstr>
      <vt:lpstr>Differences  </vt:lpstr>
      <vt:lpstr>State and Props</vt:lpstr>
      <vt:lpstr>Props</vt:lpstr>
      <vt:lpstr>Props cont.</vt:lpstr>
      <vt:lpstr>Properties of Props</vt:lpstr>
      <vt:lpstr>Why you can’t pass “up” props/state</vt:lpstr>
      <vt:lpstr>Increment a number Button</vt:lpstr>
      <vt:lpstr>State</vt:lpstr>
      <vt:lpstr>Functional component “State” is weird…</vt:lpstr>
      <vt:lpstr>Lifecyle methods</vt:lpstr>
      <vt:lpstr>constructor()</vt:lpstr>
      <vt:lpstr>render()</vt:lpstr>
      <vt:lpstr>componentDidMount()</vt:lpstr>
      <vt:lpstr>componentDidUpdate()</vt:lpstr>
      <vt:lpstr>prevProps, prevState</vt:lpstr>
      <vt:lpstr>componentWillUnmount()</vt:lpstr>
      <vt:lpstr>Effect Hooks, useEffect</vt:lpstr>
      <vt:lpstr>The anatomy of useEffect()</vt:lpstr>
      <vt:lpstr>componentDidUpdate vs. useEffect</vt:lpstr>
      <vt:lpstr>componentDidMount vs. useEffect</vt:lpstr>
      <vt:lpstr>componentWillUnmount vs. useEffect</vt:lpstr>
      <vt:lpstr>Class component vs. useEffect</vt:lpstr>
      <vt:lpstr>useEffect conditional cleanup</vt:lpstr>
      <vt:lpstr>Lifecycle vs. effect hooks</vt:lpstr>
      <vt:lpstr>React Native</vt:lpstr>
      <vt:lpstr>What is React Native</vt:lpstr>
      <vt:lpstr>React Native Differences</vt:lpstr>
      <vt:lpstr>No I didn’t cover everything</vt:lpstr>
      <vt:lpstr>The End</vt:lpstr>
      <vt:lpstr>Copyright Notice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Skeptics Guide to React</dc:title>
  <dc:creator>Bubblewhip Yin</dc:creator>
  <cp:lastModifiedBy>Bubblewhip Yin</cp:lastModifiedBy>
  <cp:revision>5</cp:revision>
  <dcterms:created xsi:type="dcterms:W3CDTF">2022-07-15T05:34:21Z</dcterms:created>
  <dcterms:modified xsi:type="dcterms:W3CDTF">2023-04-15T19:52:58Z</dcterms:modified>
</cp:coreProperties>
</file>